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Barlow Light"/>
      <p:regular r:id="rId24"/>
      <p:bold r:id="rId25"/>
      <p:italic r:id="rId26"/>
      <p:boldItalic r:id="rId27"/>
    </p:embeddedFont>
    <p:embeddedFont>
      <p:font typeface="Barlow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2" roundtripDataSignature="AMtx7mgL67jyYV/e2d49BXzkSjBTI5H2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BarlowLight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Light-italic.fntdata"/><Relationship Id="rId25" Type="http://schemas.openxmlformats.org/officeDocument/2006/relationships/font" Target="fonts/BarlowLight-bold.fntdata"/><Relationship Id="rId28" Type="http://schemas.openxmlformats.org/officeDocument/2006/relationships/font" Target="fonts/Barlow-regular.fntdata"/><Relationship Id="rId27" Type="http://schemas.openxmlformats.org/officeDocument/2006/relationships/font" Target="fonts/Barlow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arlow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arlow-boldItalic.fntdata"/><Relationship Id="rId30" Type="http://schemas.openxmlformats.org/officeDocument/2006/relationships/font" Target="fonts/Barlow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946686174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g294668617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581ba54a0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g2581ba54a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581ba54a0d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g2581ba54a0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581ba54a0d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2581ba54a0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2" name="Google Shape;422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962b4d7cd3_0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962b4d7cd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" name="Google Shape;43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7" name="Google Shape;44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8"/>
          <p:cNvSpPr txBox="1"/>
          <p:nvPr>
            <p:ph type="ctrTitle"/>
          </p:nvPr>
        </p:nvSpPr>
        <p:spPr>
          <a:xfrm>
            <a:off x="855300" y="1363125"/>
            <a:ext cx="5110800" cy="24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Bookman Old Style"/>
              <a:buNone/>
              <a:defRPr sz="4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7"/>
          <p:cNvSpPr txBox="1"/>
          <p:nvPr>
            <p:ph type="title"/>
          </p:nvPr>
        </p:nvSpPr>
        <p:spPr>
          <a:xfrm>
            <a:off x="685347" y="457201"/>
            <a:ext cx="7765321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7"/>
          <p:cNvSpPr txBox="1"/>
          <p:nvPr>
            <p:ph idx="1" type="body"/>
          </p:nvPr>
        </p:nvSpPr>
        <p:spPr>
          <a:xfrm>
            <a:off x="856354" y="1566240"/>
            <a:ext cx="3659399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7" name="Google Shape;57;p37"/>
          <p:cNvSpPr txBox="1"/>
          <p:nvPr>
            <p:ph idx="2" type="body"/>
          </p:nvPr>
        </p:nvSpPr>
        <p:spPr>
          <a:xfrm>
            <a:off x="685346" y="2184174"/>
            <a:ext cx="3830406" cy="2159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37"/>
          <p:cNvSpPr txBox="1"/>
          <p:nvPr>
            <p:ph idx="3" type="body"/>
          </p:nvPr>
        </p:nvSpPr>
        <p:spPr>
          <a:xfrm>
            <a:off x="4801502" y="1566240"/>
            <a:ext cx="3649166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9" name="Google Shape;59;p37"/>
          <p:cNvSpPr txBox="1"/>
          <p:nvPr>
            <p:ph idx="4" type="body"/>
          </p:nvPr>
        </p:nvSpPr>
        <p:spPr>
          <a:xfrm>
            <a:off x="4629150" y="2184174"/>
            <a:ext cx="3821518" cy="2159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37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7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37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8"/>
          <p:cNvSpPr txBox="1"/>
          <p:nvPr>
            <p:ph type="title"/>
          </p:nvPr>
        </p:nvSpPr>
        <p:spPr>
          <a:xfrm>
            <a:off x="687921" y="457200"/>
            <a:ext cx="2949178" cy="17716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Bookman Old Style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8"/>
          <p:cNvSpPr txBox="1"/>
          <p:nvPr>
            <p:ph idx="1" type="body"/>
          </p:nvPr>
        </p:nvSpPr>
        <p:spPr>
          <a:xfrm>
            <a:off x="3808548" y="457200"/>
            <a:ext cx="4642119" cy="38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38"/>
          <p:cNvSpPr txBox="1"/>
          <p:nvPr>
            <p:ph idx="2" type="body"/>
          </p:nvPr>
        </p:nvSpPr>
        <p:spPr>
          <a:xfrm>
            <a:off x="687921" y="2228850"/>
            <a:ext cx="2949178" cy="21145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7" name="Google Shape;67;p38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8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8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9"/>
          <p:cNvSpPr txBox="1"/>
          <p:nvPr>
            <p:ph type="title"/>
          </p:nvPr>
        </p:nvSpPr>
        <p:spPr>
          <a:xfrm>
            <a:off x="687921" y="457200"/>
            <a:ext cx="4447330" cy="17716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9"/>
          <p:cNvSpPr/>
          <p:nvPr>
            <p:ph idx="2" type="pic"/>
          </p:nvPr>
        </p:nvSpPr>
        <p:spPr>
          <a:xfrm>
            <a:off x="5568603" y="569161"/>
            <a:ext cx="2441517" cy="3662279"/>
          </a:xfrm>
          <a:prstGeom prst="rect">
            <a:avLst/>
          </a:prstGeom>
          <a:noFill/>
          <a:ln cap="sq" cmpd="sng" w="1905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73" name="Google Shape;73;p39"/>
          <p:cNvSpPr txBox="1"/>
          <p:nvPr>
            <p:ph idx="1" type="body"/>
          </p:nvPr>
        </p:nvSpPr>
        <p:spPr>
          <a:xfrm>
            <a:off x="685345" y="2228850"/>
            <a:ext cx="4451213" cy="2114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sz="13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74" name="Google Shape;74;p39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9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9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0"/>
          <p:cNvSpPr txBox="1"/>
          <p:nvPr>
            <p:ph type="title"/>
          </p:nvPr>
        </p:nvSpPr>
        <p:spPr>
          <a:xfrm>
            <a:off x="685355" y="3217030"/>
            <a:ext cx="7775673" cy="61451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Bookman Old Style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0"/>
          <p:cNvSpPr/>
          <p:nvPr>
            <p:ph idx="2" type="pic"/>
          </p:nvPr>
        </p:nvSpPr>
        <p:spPr>
          <a:xfrm>
            <a:off x="685355" y="465991"/>
            <a:ext cx="7775673" cy="2534801"/>
          </a:xfrm>
          <a:prstGeom prst="rect">
            <a:avLst/>
          </a:prstGeom>
          <a:noFill/>
          <a:ln cap="sq" cmpd="sng" w="1905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80" name="Google Shape;80;p40"/>
          <p:cNvSpPr txBox="1"/>
          <p:nvPr>
            <p:ph idx="1" type="body"/>
          </p:nvPr>
        </p:nvSpPr>
        <p:spPr>
          <a:xfrm>
            <a:off x="685346" y="3831546"/>
            <a:ext cx="7774499" cy="511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sz="13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81" name="Google Shape;81;p40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40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0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1"/>
          <p:cNvSpPr txBox="1"/>
          <p:nvPr>
            <p:ph type="title"/>
          </p:nvPr>
        </p:nvSpPr>
        <p:spPr>
          <a:xfrm>
            <a:off x="685346" y="457201"/>
            <a:ext cx="7765322" cy="25686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41"/>
          <p:cNvSpPr txBox="1"/>
          <p:nvPr>
            <p:ph idx="1" type="body"/>
          </p:nvPr>
        </p:nvSpPr>
        <p:spPr>
          <a:xfrm>
            <a:off x="685347" y="3153615"/>
            <a:ext cx="7765321" cy="1194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87" name="Google Shape;87;p41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41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41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2"/>
          <p:cNvSpPr txBox="1"/>
          <p:nvPr>
            <p:ph type="title"/>
          </p:nvPr>
        </p:nvSpPr>
        <p:spPr>
          <a:xfrm>
            <a:off x="1084659" y="457200"/>
            <a:ext cx="6977064" cy="22446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42"/>
          <p:cNvSpPr txBox="1"/>
          <p:nvPr>
            <p:ph idx="1" type="body"/>
          </p:nvPr>
        </p:nvSpPr>
        <p:spPr>
          <a:xfrm>
            <a:off x="1290484" y="2707524"/>
            <a:ext cx="6564224" cy="32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93" name="Google Shape;93;p42"/>
          <p:cNvSpPr txBox="1"/>
          <p:nvPr>
            <p:ph idx="2" type="body"/>
          </p:nvPr>
        </p:nvSpPr>
        <p:spPr>
          <a:xfrm>
            <a:off x="685345" y="3153616"/>
            <a:ext cx="7765322" cy="11897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94" name="Google Shape;94;p42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42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42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42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ckwell"/>
              <a:buNone/>
            </a:pPr>
            <a:r>
              <a:rPr b="0" i="0" lang="en-GB" sz="6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ckwell"/>
              <a:buNone/>
            </a:pPr>
            <a:r>
              <a:rPr b="0" i="0" lang="en-GB" sz="6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3"/>
          <p:cNvSpPr txBox="1"/>
          <p:nvPr>
            <p:ph type="title"/>
          </p:nvPr>
        </p:nvSpPr>
        <p:spPr>
          <a:xfrm>
            <a:off x="685355" y="1595207"/>
            <a:ext cx="7766495" cy="18838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43"/>
          <p:cNvSpPr txBox="1"/>
          <p:nvPr>
            <p:ph idx="1" type="body"/>
          </p:nvPr>
        </p:nvSpPr>
        <p:spPr>
          <a:xfrm>
            <a:off x="685346" y="3487917"/>
            <a:ext cx="7765322" cy="8554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02" name="Google Shape;102;p43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43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43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4"/>
          <p:cNvSpPr txBox="1"/>
          <p:nvPr>
            <p:ph type="title"/>
          </p:nvPr>
        </p:nvSpPr>
        <p:spPr>
          <a:xfrm>
            <a:off x="685345" y="457201"/>
            <a:ext cx="7765322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44"/>
          <p:cNvSpPr txBox="1"/>
          <p:nvPr>
            <p:ph idx="1" type="body"/>
          </p:nvPr>
        </p:nvSpPr>
        <p:spPr>
          <a:xfrm>
            <a:off x="685346" y="1566240"/>
            <a:ext cx="2474217" cy="61747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8" name="Google Shape;108;p44"/>
          <p:cNvSpPr txBox="1"/>
          <p:nvPr>
            <p:ph idx="2" type="body"/>
          </p:nvPr>
        </p:nvSpPr>
        <p:spPr>
          <a:xfrm>
            <a:off x="685346" y="2183718"/>
            <a:ext cx="2474217" cy="21596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9pPr>
          </a:lstStyle>
          <a:p/>
        </p:txBody>
      </p:sp>
      <p:sp>
        <p:nvSpPr>
          <p:cNvPr id="109" name="Google Shape;109;p44"/>
          <p:cNvSpPr txBox="1"/>
          <p:nvPr>
            <p:ph idx="3" type="body"/>
          </p:nvPr>
        </p:nvSpPr>
        <p:spPr>
          <a:xfrm>
            <a:off x="3333658" y="1566240"/>
            <a:ext cx="2473919" cy="6174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0" name="Google Shape;110;p44"/>
          <p:cNvSpPr txBox="1"/>
          <p:nvPr>
            <p:ph idx="4" type="body"/>
          </p:nvPr>
        </p:nvSpPr>
        <p:spPr>
          <a:xfrm>
            <a:off x="3333659" y="2183718"/>
            <a:ext cx="2474866" cy="21596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9pPr>
          </a:lstStyle>
          <a:p/>
        </p:txBody>
      </p:sp>
      <p:sp>
        <p:nvSpPr>
          <p:cNvPr id="111" name="Google Shape;111;p44"/>
          <p:cNvSpPr txBox="1"/>
          <p:nvPr>
            <p:ph idx="5" type="body"/>
          </p:nvPr>
        </p:nvSpPr>
        <p:spPr>
          <a:xfrm>
            <a:off x="5979974" y="1566240"/>
            <a:ext cx="2468408" cy="61747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2" name="Google Shape;112;p44"/>
          <p:cNvSpPr txBox="1"/>
          <p:nvPr>
            <p:ph idx="6" type="body"/>
          </p:nvPr>
        </p:nvSpPr>
        <p:spPr>
          <a:xfrm>
            <a:off x="5982260" y="2183718"/>
            <a:ext cx="2468408" cy="21596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9pPr>
          </a:lstStyle>
          <a:p/>
        </p:txBody>
      </p:sp>
      <p:sp>
        <p:nvSpPr>
          <p:cNvPr id="113" name="Google Shape;113;p44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44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44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5"/>
          <p:cNvSpPr txBox="1"/>
          <p:nvPr>
            <p:ph type="title"/>
          </p:nvPr>
        </p:nvSpPr>
        <p:spPr>
          <a:xfrm>
            <a:off x="685346" y="457201"/>
            <a:ext cx="7765322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45"/>
          <p:cNvSpPr txBox="1"/>
          <p:nvPr>
            <p:ph idx="1" type="body"/>
          </p:nvPr>
        </p:nvSpPr>
        <p:spPr>
          <a:xfrm>
            <a:off x="685347" y="3146924"/>
            <a:ext cx="2474216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9" name="Google Shape;119;p45"/>
          <p:cNvSpPr/>
          <p:nvPr>
            <p:ph idx="2" type="pic"/>
          </p:nvPr>
        </p:nvSpPr>
        <p:spPr>
          <a:xfrm>
            <a:off x="819015" y="1724240"/>
            <a:ext cx="2205038" cy="1143000"/>
          </a:xfrm>
          <a:prstGeom prst="roundRect">
            <a:avLst>
              <a:gd fmla="val 0" name="adj"/>
            </a:avLst>
          </a:prstGeom>
          <a:noFill/>
          <a:ln cap="sq" cmpd="sng" w="146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120" name="Google Shape;120;p45"/>
          <p:cNvSpPr txBox="1"/>
          <p:nvPr>
            <p:ph idx="3" type="body"/>
          </p:nvPr>
        </p:nvSpPr>
        <p:spPr>
          <a:xfrm>
            <a:off x="685347" y="3579121"/>
            <a:ext cx="2474216" cy="764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9pPr>
          </a:lstStyle>
          <a:p/>
        </p:txBody>
      </p:sp>
      <p:sp>
        <p:nvSpPr>
          <p:cNvPr id="121" name="Google Shape;121;p45"/>
          <p:cNvSpPr txBox="1"/>
          <p:nvPr>
            <p:ph idx="4" type="body"/>
          </p:nvPr>
        </p:nvSpPr>
        <p:spPr>
          <a:xfrm>
            <a:off x="3332026" y="3146924"/>
            <a:ext cx="2474237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2" name="Google Shape;122;p45"/>
          <p:cNvSpPr/>
          <p:nvPr>
            <p:ph idx="5" type="pic"/>
          </p:nvPr>
        </p:nvSpPr>
        <p:spPr>
          <a:xfrm>
            <a:off x="3426747" y="1724240"/>
            <a:ext cx="2197894" cy="1143000"/>
          </a:xfrm>
          <a:prstGeom prst="roundRect">
            <a:avLst>
              <a:gd fmla="val 0" name="adj"/>
            </a:avLst>
          </a:prstGeom>
          <a:noFill/>
          <a:ln cap="sq" cmpd="sng" w="146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123" name="Google Shape;123;p45"/>
          <p:cNvSpPr txBox="1"/>
          <p:nvPr>
            <p:ph idx="6" type="body"/>
          </p:nvPr>
        </p:nvSpPr>
        <p:spPr>
          <a:xfrm>
            <a:off x="3331011" y="3579120"/>
            <a:ext cx="2475252" cy="764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9pPr>
          </a:lstStyle>
          <a:p/>
        </p:txBody>
      </p:sp>
      <p:sp>
        <p:nvSpPr>
          <p:cNvPr id="124" name="Google Shape;124;p45"/>
          <p:cNvSpPr txBox="1"/>
          <p:nvPr>
            <p:ph idx="7" type="body"/>
          </p:nvPr>
        </p:nvSpPr>
        <p:spPr>
          <a:xfrm>
            <a:off x="5980067" y="3146924"/>
            <a:ext cx="2467425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5" name="Google Shape;125;p45"/>
          <p:cNvSpPr/>
          <p:nvPr>
            <p:ph idx="8" type="pic"/>
          </p:nvPr>
        </p:nvSpPr>
        <p:spPr>
          <a:xfrm>
            <a:off x="6114603" y="1724240"/>
            <a:ext cx="2199085" cy="1143000"/>
          </a:xfrm>
          <a:prstGeom prst="roundRect">
            <a:avLst>
              <a:gd fmla="val 0" name="adj"/>
            </a:avLst>
          </a:prstGeom>
          <a:noFill/>
          <a:ln cap="sq" cmpd="sng" w="146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126" name="Google Shape;126;p45"/>
          <p:cNvSpPr txBox="1"/>
          <p:nvPr>
            <p:ph idx="9" type="body"/>
          </p:nvPr>
        </p:nvSpPr>
        <p:spPr>
          <a:xfrm>
            <a:off x="5979973" y="3579121"/>
            <a:ext cx="2470694" cy="7642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sz="675"/>
            </a:lvl9pPr>
          </a:lstStyle>
          <a:p/>
        </p:txBody>
      </p:sp>
      <p:sp>
        <p:nvSpPr>
          <p:cNvPr id="127" name="Google Shape;127;p45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45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45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6"/>
          <p:cNvSpPr txBox="1"/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46"/>
          <p:cNvSpPr txBox="1"/>
          <p:nvPr>
            <p:ph idx="1" type="body"/>
          </p:nvPr>
        </p:nvSpPr>
        <p:spPr>
          <a:xfrm rot="5400000">
            <a:off x="3182331" y="-924937"/>
            <a:ext cx="2771352" cy="7765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46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46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46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Sub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0"/>
          <p:cNvSpPr txBox="1"/>
          <p:nvPr>
            <p:ph type="ctrTitle"/>
          </p:nvPr>
        </p:nvSpPr>
        <p:spPr>
          <a:xfrm>
            <a:off x="855300" y="1534047"/>
            <a:ext cx="5110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ookman Old Style"/>
              <a:buNone/>
              <a:defRPr sz="36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0"/>
          <p:cNvSpPr txBox="1"/>
          <p:nvPr>
            <p:ph idx="1" type="subTitle"/>
          </p:nvPr>
        </p:nvSpPr>
        <p:spPr>
          <a:xfrm>
            <a:off x="855300" y="2714552"/>
            <a:ext cx="51108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7"/>
          <p:cNvSpPr txBox="1"/>
          <p:nvPr>
            <p:ph type="title"/>
          </p:nvPr>
        </p:nvSpPr>
        <p:spPr>
          <a:xfrm rot="5400000">
            <a:off x="5554071" y="1446804"/>
            <a:ext cx="3886201" cy="1906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50"/>
              <a:buFont typeface="Bookman Old Style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47"/>
          <p:cNvSpPr txBox="1"/>
          <p:nvPr>
            <p:ph idx="1" type="body"/>
          </p:nvPr>
        </p:nvSpPr>
        <p:spPr>
          <a:xfrm rot="5400000">
            <a:off x="1614260" y="-471714"/>
            <a:ext cx="3886201" cy="57440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47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47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47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9"/>
          <p:cNvSpPr txBox="1"/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9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1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3" name="Google Shape;23;p31"/>
          <p:cNvSpPr txBox="1"/>
          <p:nvPr>
            <p:ph idx="1" type="body"/>
          </p:nvPr>
        </p:nvSpPr>
        <p:spPr>
          <a:xfrm>
            <a:off x="855300" y="1353948"/>
            <a:ext cx="5307000" cy="3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╸"/>
              <a:defRPr/>
            </a:lvl1pPr>
            <a:lvl2pPr indent="-3810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‧"/>
              <a:defRPr/>
            </a:lvl2pPr>
            <a:lvl3pPr indent="-3810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‧"/>
              <a:defRPr/>
            </a:lvl3pPr>
            <a:lvl4pPr indent="-3810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/>
            </a:lvl4pPr>
            <a:lvl5pPr indent="-3810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/>
            </a:lvl5pPr>
            <a:lvl6pPr indent="-3810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/>
            </a:lvl6pPr>
            <a:lvl7pPr indent="-3810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/>
            </a:lvl7pPr>
            <a:lvl8pPr indent="-3810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/>
            </a:lvl8pPr>
            <a:lvl9pPr indent="-3810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400"/>
              <a:buChar char="■"/>
              <a:defRPr/>
            </a:lvl9pPr>
          </a:lstStyle>
          <a:p/>
        </p:txBody>
      </p:sp>
      <p:sp>
        <p:nvSpPr>
          <p:cNvPr id="24" name="Google Shape;24;p3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2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2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2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3"/>
          <p:cNvSpPr txBox="1"/>
          <p:nvPr>
            <p:ph type="ctrTitle"/>
          </p:nvPr>
        </p:nvSpPr>
        <p:spPr>
          <a:xfrm>
            <a:off x="1196452" y="841772"/>
            <a:ext cx="6751097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ookman Old Style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3"/>
          <p:cNvSpPr txBox="1"/>
          <p:nvPr>
            <p:ph idx="1" type="subTitle"/>
          </p:nvPr>
        </p:nvSpPr>
        <p:spPr>
          <a:xfrm>
            <a:off x="1196452" y="2701528"/>
            <a:ext cx="6751097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lvl="1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sz="1350"/>
            </a:lvl3pPr>
            <a:lvl4pPr lvl="3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33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3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3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4"/>
          <p:cNvSpPr txBox="1"/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4"/>
          <p:cNvSpPr txBox="1"/>
          <p:nvPr>
            <p:ph idx="1" type="body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34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4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4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5"/>
          <p:cNvSpPr txBox="1"/>
          <p:nvPr>
            <p:ph type="title"/>
          </p:nvPr>
        </p:nvSpPr>
        <p:spPr>
          <a:xfrm>
            <a:off x="921933" y="492920"/>
            <a:ext cx="7300134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50"/>
              <a:buFont typeface="Bookman Old Style"/>
              <a:buNone/>
              <a:defRPr sz="255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5"/>
          <p:cNvSpPr txBox="1"/>
          <p:nvPr>
            <p:ph idx="1" type="body"/>
          </p:nvPr>
        </p:nvSpPr>
        <p:spPr>
          <a:xfrm>
            <a:off x="921933" y="2701529"/>
            <a:ext cx="7300134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sz="135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35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5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5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6"/>
          <p:cNvSpPr txBox="1"/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6"/>
          <p:cNvSpPr txBox="1"/>
          <p:nvPr>
            <p:ph idx="1" type="body"/>
          </p:nvPr>
        </p:nvSpPr>
        <p:spPr>
          <a:xfrm>
            <a:off x="685346" y="1566240"/>
            <a:ext cx="3829503" cy="2777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36"/>
          <p:cNvSpPr txBox="1"/>
          <p:nvPr>
            <p:ph idx="2" type="body"/>
          </p:nvPr>
        </p:nvSpPr>
        <p:spPr>
          <a:xfrm>
            <a:off x="4630052" y="1566240"/>
            <a:ext cx="3820616" cy="2777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36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6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6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/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50"/>
              <a:buFont typeface="Bookman Old Style"/>
              <a:buNone/>
              <a:defRPr b="1" i="0" sz="2550" u="none" cap="none" strike="noStrike">
                <a:solidFill>
                  <a:schemeClr val="lt1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7"/>
          <p:cNvSpPr txBox="1"/>
          <p:nvPr>
            <p:ph idx="1" type="body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-314325" lvl="1" marL="9144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-304800" lvl="2" marL="13716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-295275" lvl="3" marL="18288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-285750" lvl="4" marL="22860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-285750" lvl="5" marL="27432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-285750" lvl="6" marL="32004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-285750" lvl="7" marL="36576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-285750" lvl="8" marL="41148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8" name="Google Shape;8;p27"/>
          <p:cNvSpPr txBox="1"/>
          <p:nvPr>
            <p:ph idx="10" type="dt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9" name="Google Shape;9;p27"/>
          <p:cNvSpPr txBox="1"/>
          <p:nvPr>
            <p:ph idx="11" type="ftr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0" name="Google Shape;10;p27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Rockwell"/>
              <a:buNone/>
              <a:defRPr b="0" i="0" sz="75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hyperlink" Target="https://github.com/uttamsaha/Web3-Student-Feedback-System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hyperlink" Target="https://web3-student-feedback-system.vercel.app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hyperlink" Target="https://dx.doi.org/10.14569/IJACSA.2023.0141083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7.png"/><Relationship Id="rId6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"/>
          <p:cNvSpPr txBox="1"/>
          <p:nvPr>
            <p:ph type="ctrTitle"/>
          </p:nvPr>
        </p:nvSpPr>
        <p:spPr>
          <a:xfrm>
            <a:off x="495496" y="1141630"/>
            <a:ext cx="5538300" cy="24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Font typeface="Bookman Old Style"/>
              <a:buNone/>
            </a:pPr>
            <a:r>
              <a:rPr lang="en-GB">
                <a:solidFill>
                  <a:schemeClr val="accent1"/>
                </a:solidFill>
              </a:rPr>
              <a:t>WELCOME</a:t>
            </a:r>
            <a:br>
              <a:rPr lang="en-GB"/>
            </a:br>
            <a:r>
              <a:rPr lang="en-GB"/>
              <a:t>TO OUR PRESENTATION</a:t>
            </a:r>
            <a:endParaRPr/>
          </a:p>
        </p:txBody>
      </p:sp>
      <p:sp>
        <p:nvSpPr>
          <p:cNvPr id="147" name="Google Shape;147;p1"/>
          <p:cNvSpPr txBox="1"/>
          <p:nvPr>
            <p:ph idx="4294967295" type="sldNum"/>
          </p:nvPr>
        </p:nvSpPr>
        <p:spPr>
          <a:xfrm>
            <a:off x="8693150" y="4749800"/>
            <a:ext cx="450850" cy="347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ckwel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48" name="Google Shape;148;p1"/>
          <p:cNvGrpSpPr/>
          <p:nvPr/>
        </p:nvGrpSpPr>
        <p:grpSpPr>
          <a:xfrm>
            <a:off x="5597275" y="-669451"/>
            <a:ext cx="3546732" cy="5523712"/>
            <a:chOff x="5070100" y="-572576"/>
            <a:chExt cx="3546732" cy="5523712"/>
          </a:xfrm>
        </p:grpSpPr>
        <p:sp>
          <p:nvSpPr>
            <p:cNvPr id="149" name="Google Shape;149;p1"/>
            <p:cNvSpPr/>
            <p:nvPr/>
          </p:nvSpPr>
          <p:spPr>
            <a:xfrm>
              <a:off x="6375228" y="-572576"/>
              <a:ext cx="465364" cy="2642770"/>
            </a:xfrm>
            <a:custGeom>
              <a:rect b="b" l="l" r="r" t="t"/>
              <a:pathLst>
                <a:path extrusionOk="0" h="3272780" w="576302">
                  <a:moveTo>
                    <a:pt x="82123" y="11123"/>
                  </a:moveTo>
                  <a:cubicBezTo>
                    <a:pt x="127507" y="37030"/>
                    <a:pt x="163526" y="100357"/>
                    <a:pt x="163526" y="152169"/>
                  </a:cubicBezTo>
                  <a:lnTo>
                    <a:pt x="163526" y="1542480"/>
                  </a:lnTo>
                  <a:lnTo>
                    <a:pt x="576303" y="1780675"/>
                  </a:lnTo>
                  <a:lnTo>
                    <a:pt x="576303" y="3214882"/>
                  </a:lnTo>
                  <a:cubicBezTo>
                    <a:pt x="576303" y="3266695"/>
                    <a:pt x="539563" y="3287564"/>
                    <a:pt x="494900" y="3261657"/>
                  </a:cubicBezTo>
                  <a:cubicBezTo>
                    <a:pt x="449516" y="3235751"/>
                    <a:pt x="413497" y="3172424"/>
                    <a:pt x="413497" y="3120611"/>
                  </a:cubicBezTo>
                  <a:lnTo>
                    <a:pt x="413497" y="1874226"/>
                  </a:lnTo>
                  <a:lnTo>
                    <a:pt x="0" y="1636750"/>
                  </a:lnTo>
                  <a:lnTo>
                    <a:pt x="0" y="57899"/>
                  </a:lnTo>
                  <a:cubicBezTo>
                    <a:pt x="0" y="6086"/>
                    <a:pt x="36739" y="-14783"/>
                    <a:pt x="82123" y="1112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6556947" y="3253174"/>
              <a:ext cx="464782" cy="1369591"/>
            </a:xfrm>
            <a:custGeom>
              <a:rect b="b" l="l" r="r" t="t"/>
              <a:pathLst>
                <a:path extrusionOk="0" h="1696088" w="575582">
                  <a:moveTo>
                    <a:pt x="81403" y="1684965"/>
                  </a:moveTo>
                  <a:cubicBezTo>
                    <a:pt x="126787" y="1710871"/>
                    <a:pt x="162806" y="1690002"/>
                    <a:pt x="162806" y="1638189"/>
                  </a:cubicBezTo>
                  <a:lnTo>
                    <a:pt x="162806" y="596176"/>
                  </a:lnTo>
                  <a:lnTo>
                    <a:pt x="575582" y="834371"/>
                  </a:lnTo>
                  <a:lnTo>
                    <a:pt x="575582" y="152169"/>
                  </a:lnTo>
                  <a:cubicBezTo>
                    <a:pt x="575582" y="100356"/>
                    <a:pt x="538843" y="37030"/>
                    <a:pt x="494179" y="11124"/>
                  </a:cubicBezTo>
                  <a:cubicBezTo>
                    <a:pt x="448795" y="-14783"/>
                    <a:pt x="412777" y="6086"/>
                    <a:pt x="412777" y="57899"/>
                  </a:cubicBezTo>
                  <a:lnTo>
                    <a:pt x="412777" y="552280"/>
                  </a:lnTo>
                  <a:lnTo>
                    <a:pt x="0" y="314084"/>
                  </a:lnTo>
                  <a:lnTo>
                    <a:pt x="0" y="1543919"/>
                  </a:lnTo>
                  <a:cubicBezTo>
                    <a:pt x="0" y="1595732"/>
                    <a:pt x="36739" y="1659059"/>
                    <a:pt x="81403" y="168496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068432" y="-118583"/>
              <a:ext cx="131465" cy="2079689"/>
            </a:xfrm>
            <a:custGeom>
              <a:rect b="b" l="l" r="r" t="t"/>
              <a:pathLst>
                <a:path extrusionOk="0" h="2575466" w="162805">
                  <a:moveTo>
                    <a:pt x="81403" y="11123"/>
                  </a:moveTo>
                  <a:cubicBezTo>
                    <a:pt x="126787" y="37030"/>
                    <a:pt x="162806" y="100357"/>
                    <a:pt x="162806" y="152169"/>
                  </a:cubicBezTo>
                  <a:lnTo>
                    <a:pt x="162806" y="2517568"/>
                  </a:lnTo>
                  <a:cubicBezTo>
                    <a:pt x="162806" y="2569381"/>
                    <a:pt x="126066" y="2590250"/>
                    <a:pt x="81403" y="2564343"/>
                  </a:cubicBezTo>
                  <a:cubicBezTo>
                    <a:pt x="36019" y="2538437"/>
                    <a:pt x="0" y="2475110"/>
                    <a:pt x="0" y="2423297"/>
                  </a:cubicBezTo>
                  <a:lnTo>
                    <a:pt x="0" y="57899"/>
                  </a:lnTo>
                  <a:cubicBezTo>
                    <a:pt x="0" y="6086"/>
                    <a:pt x="36739" y="-14783"/>
                    <a:pt x="81403" y="1112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460572" y="4203456"/>
              <a:ext cx="301323" cy="451751"/>
            </a:xfrm>
            <a:custGeom>
              <a:rect b="b" l="l" r="r" t="t"/>
              <a:pathLst>
                <a:path extrusionOk="0" h="559444" w="373155">
                  <a:moveTo>
                    <a:pt x="373156" y="387306"/>
                  </a:moveTo>
                  <a:cubicBezTo>
                    <a:pt x="373156" y="529791"/>
                    <a:pt x="289592" y="597436"/>
                    <a:pt x="186578" y="537707"/>
                  </a:cubicBezTo>
                  <a:cubicBezTo>
                    <a:pt x="83564" y="478698"/>
                    <a:pt x="0" y="314624"/>
                    <a:pt x="0" y="172139"/>
                  </a:cubicBezTo>
                  <a:cubicBezTo>
                    <a:pt x="0" y="29653"/>
                    <a:pt x="83564" y="-37991"/>
                    <a:pt x="186578" y="21738"/>
                  </a:cubicBezTo>
                  <a:cubicBezTo>
                    <a:pt x="289592" y="80747"/>
                    <a:pt x="373156" y="244821"/>
                    <a:pt x="373156" y="3873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7467866" y="1205886"/>
              <a:ext cx="464782" cy="1241169"/>
            </a:xfrm>
            <a:custGeom>
              <a:rect b="b" l="l" r="r" t="t"/>
              <a:pathLst>
                <a:path extrusionOk="0" h="1537051" w="575582">
                  <a:moveTo>
                    <a:pt x="494179" y="11123"/>
                  </a:moveTo>
                  <a:cubicBezTo>
                    <a:pt x="448796" y="-14783"/>
                    <a:pt x="412777" y="6086"/>
                    <a:pt x="412777" y="57899"/>
                  </a:cubicBezTo>
                  <a:lnTo>
                    <a:pt x="412777" y="760250"/>
                  </a:lnTo>
                  <a:lnTo>
                    <a:pt x="0" y="522055"/>
                  </a:lnTo>
                  <a:lnTo>
                    <a:pt x="0" y="1384882"/>
                  </a:lnTo>
                  <a:cubicBezTo>
                    <a:pt x="0" y="1436695"/>
                    <a:pt x="36739" y="1500022"/>
                    <a:pt x="81403" y="1525928"/>
                  </a:cubicBezTo>
                  <a:cubicBezTo>
                    <a:pt x="126787" y="1551835"/>
                    <a:pt x="162806" y="1530966"/>
                    <a:pt x="162806" y="1479153"/>
                  </a:cubicBezTo>
                  <a:lnTo>
                    <a:pt x="162806" y="804147"/>
                  </a:lnTo>
                  <a:lnTo>
                    <a:pt x="575582" y="1042342"/>
                  </a:lnTo>
                  <a:lnTo>
                    <a:pt x="575582" y="152169"/>
                  </a:lnTo>
                  <a:cubicBezTo>
                    <a:pt x="575582" y="100357"/>
                    <a:pt x="538843" y="37030"/>
                    <a:pt x="494179" y="1112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7716352" y="1106731"/>
              <a:ext cx="297833" cy="446162"/>
            </a:xfrm>
            <a:custGeom>
              <a:rect b="b" l="l" r="r" t="t"/>
              <a:pathLst>
                <a:path extrusionOk="0" h="552522" w="368833">
                  <a:moveTo>
                    <a:pt x="368833" y="382406"/>
                  </a:moveTo>
                  <a:cubicBezTo>
                    <a:pt x="368833" y="523451"/>
                    <a:pt x="285990" y="589657"/>
                    <a:pt x="184417" y="531367"/>
                  </a:cubicBezTo>
                  <a:cubicBezTo>
                    <a:pt x="82843" y="472358"/>
                    <a:pt x="0" y="311163"/>
                    <a:pt x="0" y="170117"/>
                  </a:cubicBezTo>
                  <a:cubicBezTo>
                    <a:pt x="0" y="29071"/>
                    <a:pt x="82123" y="-37134"/>
                    <a:pt x="184417" y="21155"/>
                  </a:cubicBezTo>
                  <a:cubicBezTo>
                    <a:pt x="286710" y="80164"/>
                    <a:pt x="368833" y="241360"/>
                    <a:pt x="368833" y="382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7341302" y="3161847"/>
              <a:ext cx="1163410" cy="1197587"/>
            </a:xfrm>
            <a:custGeom>
              <a:rect b="b" l="l" r="r" t="t"/>
              <a:pathLst>
                <a:path extrusionOk="0" h="1483080" w="1440755">
                  <a:moveTo>
                    <a:pt x="1440756" y="1425181"/>
                  </a:moveTo>
                  <a:cubicBezTo>
                    <a:pt x="1440756" y="1373368"/>
                    <a:pt x="1404017" y="1310042"/>
                    <a:pt x="1359353" y="1284135"/>
                  </a:cubicBezTo>
                  <a:lnTo>
                    <a:pt x="718217" y="914250"/>
                  </a:lnTo>
                  <a:lnTo>
                    <a:pt x="718217" y="378131"/>
                  </a:lnTo>
                  <a:lnTo>
                    <a:pt x="81403" y="11124"/>
                  </a:lnTo>
                  <a:cubicBezTo>
                    <a:pt x="36019" y="-14783"/>
                    <a:pt x="0" y="6086"/>
                    <a:pt x="0" y="57899"/>
                  </a:cubicBezTo>
                  <a:cubicBezTo>
                    <a:pt x="0" y="109711"/>
                    <a:pt x="36739" y="173039"/>
                    <a:pt x="81403" y="198945"/>
                  </a:cubicBezTo>
                  <a:lnTo>
                    <a:pt x="555412" y="472401"/>
                  </a:lnTo>
                  <a:lnTo>
                    <a:pt x="555412" y="1008520"/>
                  </a:lnTo>
                  <a:lnTo>
                    <a:pt x="1360074" y="1471957"/>
                  </a:lnTo>
                  <a:cubicBezTo>
                    <a:pt x="1404737" y="1497863"/>
                    <a:pt x="1440756" y="1476994"/>
                    <a:pt x="1440756" y="142518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7189772" y="3404311"/>
              <a:ext cx="131465" cy="1546825"/>
            </a:xfrm>
            <a:custGeom>
              <a:rect b="b" l="l" r="r" t="t"/>
              <a:pathLst>
                <a:path extrusionOk="0" h="1915573" w="162805">
                  <a:moveTo>
                    <a:pt x="81403" y="1904450"/>
                  </a:moveTo>
                  <a:cubicBezTo>
                    <a:pt x="36019" y="1878543"/>
                    <a:pt x="0" y="1815217"/>
                    <a:pt x="0" y="1763404"/>
                  </a:cubicBezTo>
                  <a:lnTo>
                    <a:pt x="0" y="57899"/>
                  </a:lnTo>
                  <a:cubicBezTo>
                    <a:pt x="0" y="6086"/>
                    <a:pt x="36739" y="-14783"/>
                    <a:pt x="81403" y="11124"/>
                  </a:cubicBezTo>
                  <a:cubicBezTo>
                    <a:pt x="126787" y="37030"/>
                    <a:pt x="162806" y="100356"/>
                    <a:pt x="162806" y="152169"/>
                  </a:cubicBezTo>
                  <a:lnTo>
                    <a:pt x="162806" y="1857674"/>
                  </a:lnTo>
                  <a:cubicBezTo>
                    <a:pt x="162806" y="1909487"/>
                    <a:pt x="126066" y="1930356"/>
                    <a:pt x="81403" y="19044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8281830" y="4048322"/>
              <a:ext cx="301323" cy="451751"/>
            </a:xfrm>
            <a:custGeom>
              <a:rect b="b" l="l" r="r" t="t"/>
              <a:pathLst>
                <a:path extrusionOk="0" h="559444" w="373156">
                  <a:moveTo>
                    <a:pt x="373156" y="387306"/>
                  </a:moveTo>
                  <a:cubicBezTo>
                    <a:pt x="373156" y="529791"/>
                    <a:pt x="289592" y="597436"/>
                    <a:pt x="186578" y="537707"/>
                  </a:cubicBezTo>
                  <a:cubicBezTo>
                    <a:pt x="83564" y="478698"/>
                    <a:pt x="0" y="314624"/>
                    <a:pt x="0" y="172139"/>
                  </a:cubicBezTo>
                  <a:cubicBezTo>
                    <a:pt x="0" y="29653"/>
                    <a:pt x="83564" y="-37991"/>
                    <a:pt x="186578" y="21738"/>
                  </a:cubicBezTo>
                  <a:cubicBezTo>
                    <a:pt x="289592" y="80747"/>
                    <a:pt x="373156" y="244821"/>
                    <a:pt x="373156" y="387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5366772" y="2053039"/>
              <a:ext cx="947016" cy="2298811"/>
            </a:xfrm>
            <a:custGeom>
              <a:rect b="b" l="l" r="r" t="t"/>
              <a:pathLst>
                <a:path extrusionOk="0" h="2846825" w="1172775">
                  <a:moveTo>
                    <a:pt x="0" y="0"/>
                  </a:moveTo>
                  <a:lnTo>
                    <a:pt x="1172776" y="676445"/>
                  </a:lnTo>
                  <a:lnTo>
                    <a:pt x="1172776" y="2846826"/>
                  </a:lnTo>
                  <a:lnTo>
                    <a:pt x="0" y="217038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5516560" y="3165592"/>
              <a:ext cx="564254" cy="394563"/>
            </a:xfrm>
            <a:custGeom>
              <a:rect b="b" l="l" r="r" t="t"/>
              <a:pathLst>
                <a:path extrusionOk="0" h="488623" w="698766">
                  <a:moveTo>
                    <a:pt x="0" y="0"/>
                  </a:moveTo>
                  <a:lnTo>
                    <a:pt x="698767" y="402988"/>
                  </a:lnTo>
                  <a:lnTo>
                    <a:pt x="698767" y="488624"/>
                  </a:lnTo>
                  <a:lnTo>
                    <a:pt x="0" y="85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5575198" y="3335550"/>
              <a:ext cx="447331" cy="327156"/>
            </a:xfrm>
            <a:custGeom>
              <a:rect b="b" l="l" r="r" t="t"/>
              <a:pathLst>
                <a:path extrusionOk="0" h="405147" w="553970">
                  <a:moveTo>
                    <a:pt x="0" y="0"/>
                  </a:moveTo>
                  <a:lnTo>
                    <a:pt x="553971" y="319512"/>
                  </a:lnTo>
                  <a:lnTo>
                    <a:pt x="553971" y="405147"/>
                  </a:lnTo>
                  <a:lnTo>
                    <a:pt x="0" y="85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5070100" y="3267682"/>
              <a:ext cx="659072" cy="575865"/>
            </a:xfrm>
            <a:custGeom>
              <a:rect b="b" l="l" r="r" t="t"/>
              <a:pathLst>
                <a:path extrusionOk="0" h="713145" w="816188">
                  <a:moveTo>
                    <a:pt x="815468" y="470633"/>
                  </a:moveTo>
                  <a:lnTo>
                    <a:pt x="0" y="0"/>
                  </a:lnTo>
                  <a:lnTo>
                    <a:pt x="0" y="242513"/>
                  </a:lnTo>
                  <a:lnTo>
                    <a:pt x="816188" y="713146"/>
                  </a:lnTo>
                  <a:lnTo>
                    <a:pt x="815468" y="47063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5618741" y="2677182"/>
              <a:ext cx="426390" cy="212100"/>
            </a:xfrm>
            <a:custGeom>
              <a:rect b="b" l="l" r="r" t="t"/>
              <a:pathLst>
                <a:path extrusionOk="0" h="262662" w="528037">
                  <a:moveTo>
                    <a:pt x="528037" y="118738"/>
                  </a:moveTo>
                  <a:lnTo>
                    <a:pt x="345781" y="262662"/>
                  </a:lnTo>
                  <a:lnTo>
                    <a:pt x="223317" y="105785"/>
                  </a:lnTo>
                  <a:lnTo>
                    <a:pt x="63393" y="243952"/>
                  </a:lnTo>
                  <a:lnTo>
                    <a:pt x="0" y="197896"/>
                  </a:lnTo>
                  <a:lnTo>
                    <a:pt x="235564" y="0"/>
                  </a:lnTo>
                  <a:lnTo>
                    <a:pt x="355146" y="156878"/>
                  </a:lnTo>
                  <a:lnTo>
                    <a:pt x="486976" y="59009"/>
                  </a:lnTo>
                  <a:lnTo>
                    <a:pt x="528037" y="118738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5983922" y="2592420"/>
              <a:ext cx="171021" cy="256991"/>
            </a:xfrm>
            <a:custGeom>
              <a:rect b="b" l="l" r="r" t="t"/>
              <a:pathLst>
                <a:path extrusionOk="0" h="318255" w="211791">
                  <a:moveTo>
                    <a:pt x="211791" y="220296"/>
                  </a:moveTo>
                  <a:cubicBezTo>
                    <a:pt x="211791" y="301613"/>
                    <a:pt x="164246" y="339753"/>
                    <a:pt x="105896" y="305931"/>
                  </a:cubicBezTo>
                  <a:cubicBezTo>
                    <a:pt x="47545" y="272109"/>
                    <a:pt x="0" y="179277"/>
                    <a:pt x="0" y="97960"/>
                  </a:cubicBezTo>
                  <a:cubicBezTo>
                    <a:pt x="0" y="16643"/>
                    <a:pt x="47545" y="-21497"/>
                    <a:pt x="105896" y="12325"/>
                  </a:cubicBezTo>
                  <a:cubicBezTo>
                    <a:pt x="164246" y="46147"/>
                    <a:pt x="211791" y="139698"/>
                    <a:pt x="211791" y="220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5543847" y="2718873"/>
              <a:ext cx="171021" cy="256991"/>
            </a:xfrm>
            <a:custGeom>
              <a:rect b="b" l="l" r="r" t="t"/>
              <a:pathLst>
                <a:path extrusionOk="0" h="318255" w="211791">
                  <a:moveTo>
                    <a:pt x="211791" y="220296"/>
                  </a:moveTo>
                  <a:cubicBezTo>
                    <a:pt x="211791" y="301613"/>
                    <a:pt x="164246" y="339753"/>
                    <a:pt x="105896" y="305931"/>
                  </a:cubicBezTo>
                  <a:cubicBezTo>
                    <a:pt x="47545" y="272109"/>
                    <a:pt x="0" y="179278"/>
                    <a:pt x="0" y="97960"/>
                  </a:cubicBezTo>
                  <a:cubicBezTo>
                    <a:pt x="0" y="16643"/>
                    <a:pt x="47545" y="-21497"/>
                    <a:pt x="105896" y="12325"/>
                  </a:cubicBezTo>
                  <a:cubicBezTo>
                    <a:pt x="164246" y="46147"/>
                    <a:pt x="211791" y="138978"/>
                    <a:pt x="211791" y="220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7716352" y="2678342"/>
              <a:ext cx="900480" cy="987861"/>
            </a:xfrm>
            <a:custGeom>
              <a:rect b="b" l="l" r="r" t="t"/>
              <a:pathLst>
                <a:path extrusionOk="0" h="1223357" w="1115145">
                  <a:moveTo>
                    <a:pt x="1115145" y="643342"/>
                  </a:moveTo>
                  <a:lnTo>
                    <a:pt x="0" y="0"/>
                  </a:lnTo>
                  <a:lnTo>
                    <a:pt x="0" y="580015"/>
                  </a:lnTo>
                  <a:lnTo>
                    <a:pt x="1115145" y="1223358"/>
                  </a:lnTo>
                  <a:lnTo>
                    <a:pt x="1115145" y="643342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7946259" y="2924287"/>
              <a:ext cx="271075" cy="212680"/>
            </a:xfrm>
            <a:custGeom>
              <a:rect b="b" l="l" r="r" t="t"/>
              <a:pathLst>
                <a:path extrusionOk="0" h="263381" w="335696">
                  <a:moveTo>
                    <a:pt x="0" y="0"/>
                  </a:moveTo>
                  <a:lnTo>
                    <a:pt x="335696" y="193578"/>
                  </a:lnTo>
                  <a:lnTo>
                    <a:pt x="335696" y="263382"/>
                  </a:lnTo>
                  <a:lnTo>
                    <a:pt x="0" y="6908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7946840" y="3036819"/>
              <a:ext cx="577051" cy="389333"/>
            </a:xfrm>
            <a:custGeom>
              <a:rect b="b" l="l" r="r" t="t"/>
              <a:pathLst>
                <a:path extrusionOk="0" h="482146" w="714614">
                  <a:moveTo>
                    <a:pt x="0" y="0"/>
                  </a:moveTo>
                  <a:lnTo>
                    <a:pt x="714615" y="411624"/>
                  </a:lnTo>
                  <a:lnTo>
                    <a:pt x="714615" y="482147"/>
                  </a:lnTo>
                  <a:lnTo>
                    <a:pt x="0" y="705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7797052" y="2835447"/>
              <a:ext cx="102380" cy="151850"/>
            </a:xfrm>
            <a:custGeom>
              <a:rect b="b" l="l" r="r" t="t"/>
              <a:pathLst>
                <a:path extrusionOk="0" h="188049" w="126786">
                  <a:moveTo>
                    <a:pt x="126787" y="130366"/>
                  </a:moveTo>
                  <a:cubicBezTo>
                    <a:pt x="126787" y="177861"/>
                    <a:pt x="98692" y="200889"/>
                    <a:pt x="63393" y="180739"/>
                  </a:cubicBezTo>
                  <a:cubicBezTo>
                    <a:pt x="28095" y="160590"/>
                    <a:pt x="0" y="105179"/>
                    <a:pt x="0" y="57684"/>
                  </a:cubicBezTo>
                  <a:cubicBezTo>
                    <a:pt x="0" y="10189"/>
                    <a:pt x="28095" y="-12839"/>
                    <a:pt x="63393" y="7310"/>
                  </a:cubicBezTo>
                  <a:cubicBezTo>
                    <a:pt x="98692" y="27460"/>
                    <a:pt x="126787" y="82870"/>
                    <a:pt x="126787" y="130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5410315" y="1248496"/>
              <a:ext cx="900480" cy="987861"/>
            </a:xfrm>
            <a:custGeom>
              <a:rect b="b" l="l" r="r" t="t"/>
              <a:pathLst>
                <a:path extrusionOk="0" h="1223357" w="1115145">
                  <a:moveTo>
                    <a:pt x="1115145" y="643342"/>
                  </a:moveTo>
                  <a:lnTo>
                    <a:pt x="0" y="0"/>
                  </a:lnTo>
                  <a:lnTo>
                    <a:pt x="0" y="580016"/>
                  </a:lnTo>
                  <a:lnTo>
                    <a:pt x="1115145" y="1223358"/>
                  </a:lnTo>
                  <a:lnTo>
                    <a:pt x="1115145" y="643342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5640222" y="1494441"/>
              <a:ext cx="271075" cy="212680"/>
            </a:xfrm>
            <a:custGeom>
              <a:rect b="b" l="l" r="r" t="t"/>
              <a:pathLst>
                <a:path extrusionOk="0" h="263381" w="335696">
                  <a:moveTo>
                    <a:pt x="0" y="0"/>
                  </a:moveTo>
                  <a:lnTo>
                    <a:pt x="335696" y="193578"/>
                  </a:lnTo>
                  <a:lnTo>
                    <a:pt x="335696" y="263382"/>
                  </a:lnTo>
                  <a:lnTo>
                    <a:pt x="0" y="698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5640803" y="1606973"/>
              <a:ext cx="577052" cy="389333"/>
            </a:xfrm>
            <a:custGeom>
              <a:rect b="b" l="l" r="r" t="t"/>
              <a:pathLst>
                <a:path extrusionOk="0" h="482146" w="714615">
                  <a:moveTo>
                    <a:pt x="0" y="0"/>
                  </a:moveTo>
                  <a:lnTo>
                    <a:pt x="714615" y="411624"/>
                  </a:lnTo>
                  <a:lnTo>
                    <a:pt x="714615" y="482147"/>
                  </a:lnTo>
                  <a:lnTo>
                    <a:pt x="0" y="705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5491015" y="1405600"/>
              <a:ext cx="102380" cy="151850"/>
            </a:xfrm>
            <a:custGeom>
              <a:rect b="b" l="l" r="r" t="t"/>
              <a:pathLst>
                <a:path extrusionOk="0" h="188049" w="126786">
                  <a:moveTo>
                    <a:pt x="126787" y="130366"/>
                  </a:moveTo>
                  <a:cubicBezTo>
                    <a:pt x="126787" y="177860"/>
                    <a:pt x="98692" y="200888"/>
                    <a:pt x="63393" y="180739"/>
                  </a:cubicBezTo>
                  <a:cubicBezTo>
                    <a:pt x="28095" y="160590"/>
                    <a:pt x="0" y="105179"/>
                    <a:pt x="0" y="57684"/>
                  </a:cubicBezTo>
                  <a:cubicBezTo>
                    <a:pt x="0" y="10189"/>
                    <a:pt x="28095" y="-12839"/>
                    <a:pt x="63393" y="7310"/>
                  </a:cubicBezTo>
                  <a:cubicBezTo>
                    <a:pt x="97971" y="27459"/>
                    <a:pt x="126787" y="82870"/>
                    <a:pt x="126787" y="130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6753181" y="2011247"/>
              <a:ext cx="744582" cy="1117500"/>
            </a:xfrm>
            <a:custGeom>
              <a:rect b="b" l="l" r="r" t="t"/>
              <a:pathLst>
                <a:path extrusionOk="0" h="1383901" w="922083">
                  <a:moveTo>
                    <a:pt x="922084" y="957851"/>
                  </a:moveTo>
                  <a:cubicBezTo>
                    <a:pt x="922084" y="1310466"/>
                    <a:pt x="715336" y="1477418"/>
                    <a:pt x="461042" y="1330616"/>
                  </a:cubicBezTo>
                  <a:cubicBezTo>
                    <a:pt x="206028" y="1183813"/>
                    <a:pt x="0" y="778665"/>
                    <a:pt x="0" y="426050"/>
                  </a:cubicBezTo>
                  <a:cubicBezTo>
                    <a:pt x="0" y="73435"/>
                    <a:pt x="206749" y="-93517"/>
                    <a:pt x="461042" y="53286"/>
                  </a:cubicBezTo>
                  <a:cubicBezTo>
                    <a:pt x="716056" y="200089"/>
                    <a:pt x="922084" y="605236"/>
                    <a:pt x="922084" y="957851"/>
                  </a:cubicBezTo>
                  <a:close/>
                </a:path>
              </a:pathLst>
            </a:custGeom>
            <a:solidFill>
              <a:srgbClr val="FFFFFF">
                <a:alpha val="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6892519" y="2504904"/>
              <a:ext cx="101216" cy="138044"/>
            </a:xfrm>
            <a:custGeom>
              <a:rect b="b" l="l" r="r" t="t"/>
              <a:pathLst>
                <a:path extrusionOk="0" h="170952" w="125345">
                  <a:moveTo>
                    <a:pt x="106616" y="170551"/>
                  </a:moveTo>
                  <a:cubicBezTo>
                    <a:pt x="118862" y="166952"/>
                    <a:pt x="125346" y="153999"/>
                    <a:pt x="125346" y="131691"/>
                  </a:cubicBezTo>
                  <a:cubicBezTo>
                    <a:pt x="125346" y="108663"/>
                    <a:pt x="118862" y="88514"/>
                    <a:pt x="106616" y="71962"/>
                  </a:cubicBezTo>
                  <a:cubicBezTo>
                    <a:pt x="93649" y="55411"/>
                    <a:pt x="74920" y="39579"/>
                    <a:pt x="50426" y="25907"/>
                  </a:cubicBezTo>
                  <a:cubicBezTo>
                    <a:pt x="42502" y="21589"/>
                    <a:pt x="33858" y="16552"/>
                    <a:pt x="24493" y="12234"/>
                  </a:cubicBezTo>
                  <a:cubicBezTo>
                    <a:pt x="15128" y="7196"/>
                    <a:pt x="7204" y="2879"/>
                    <a:pt x="0" y="0"/>
                  </a:cubicBezTo>
                  <a:lnTo>
                    <a:pt x="0" y="123775"/>
                  </a:lnTo>
                  <a:lnTo>
                    <a:pt x="45384" y="149682"/>
                  </a:lnTo>
                  <a:cubicBezTo>
                    <a:pt x="74199" y="166233"/>
                    <a:pt x="94370" y="172709"/>
                    <a:pt x="106616" y="170551"/>
                  </a:cubicBez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6891938" y="2683563"/>
              <a:ext cx="114013" cy="162260"/>
            </a:xfrm>
            <a:custGeom>
              <a:rect b="b" l="l" r="r" t="t"/>
              <a:pathLst>
                <a:path extrusionOk="0" h="200941" w="141193">
                  <a:moveTo>
                    <a:pt x="58350" y="33822"/>
                  </a:moveTo>
                  <a:lnTo>
                    <a:pt x="0" y="0"/>
                  </a:lnTo>
                  <a:lnTo>
                    <a:pt x="0" y="148242"/>
                  </a:lnTo>
                  <a:cubicBezTo>
                    <a:pt x="7204" y="153279"/>
                    <a:pt x="14408" y="158317"/>
                    <a:pt x="21611" y="162634"/>
                  </a:cubicBezTo>
                  <a:cubicBezTo>
                    <a:pt x="29535" y="167672"/>
                    <a:pt x="38180" y="172709"/>
                    <a:pt x="47545" y="178466"/>
                  </a:cubicBezTo>
                  <a:cubicBezTo>
                    <a:pt x="75640" y="194298"/>
                    <a:pt x="97971" y="202214"/>
                    <a:pt x="115261" y="200774"/>
                  </a:cubicBezTo>
                  <a:cubicBezTo>
                    <a:pt x="132550" y="200055"/>
                    <a:pt x="141194" y="184223"/>
                    <a:pt x="141194" y="154719"/>
                  </a:cubicBezTo>
                  <a:cubicBezTo>
                    <a:pt x="141194" y="128812"/>
                    <a:pt x="133990" y="105784"/>
                    <a:pt x="119583" y="86355"/>
                  </a:cubicBezTo>
                  <a:cubicBezTo>
                    <a:pt x="105175" y="66925"/>
                    <a:pt x="85005" y="48934"/>
                    <a:pt x="58350" y="33822"/>
                  </a:cubicBez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6580170" y="2127259"/>
              <a:ext cx="744582" cy="1117500"/>
            </a:xfrm>
            <a:custGeom>
              <a:rect b="b" l="l" r="r" t="t"/>
              <a:pathLst>
                <a:path extrusionOk="0" h="1383901" w="922083">
                  <a:moveTo>
                    <a:pt x="461042" y="53286"/>
                  </a:moveTo>
                  <a:cubicBezTo>
                    <a:pt x="206028" y="-93517"/>
                    <a:pt x="0" y="73435"/>
                    <a:pt x="0" y="426050"/>
                  </a:cubicBezTo>
                  <a:cubicBezTo>
                    <a:pt x="0" y="778665"/>
                    <a:pt x="206749" y="1183813"/>
                    <a:pt x="461042" y="1330616"/>
                  </a:cubicBezTo>
                  <a:cubicBezTo>
                    <a:pt x="716056" y="1477418"/>
                    <a:pt x="922084" y="1310466"/>
                    <a:pt x="922084" y="957851"/>
                  </a:cubicBezTo>
                  <a:cubicBezTo>
                    <a:pt x="922084" y="605236"/>
                    <a:pt x="715335" y="200089"/>
                    <a:pt x="461042" y="53286"/>
                  </a:cubicBezTo>
                  <a:close/>
                  <a:moveTo>
                    <a:pt x="574862" y="1010384"/>
                  </a:moveTo>
                  <a:cubicBezTo>
                    <a:pt x="550369" y="1019739"/>
                    <a:pt x="516511" y="1014701"/>
                    <a:pt x="473289" y="995271"/>
                  </a:cubicBezTo>
                  <a:lnTo>
                    <a:pt x="473289" y="1081626"/>
                  </a:lnTo>
                  <a:lnTo>
                    <a:pt x="384682" y="1030533"/>
                  </a:lnTo>
                  <a:lnTo>
                    <a:pt x="384682" y="944898"/>
                  </a:lnTo>
                  <a:cubicBezTo>
                    <a:pt x="378199" y="941300"/>
                    <a:pt x="372436" y="936982"/>
                    <a:pt x="365952" y="932664"/>
                  </a:cubicBezTo>
                  <a:cubicBezTo>
                    <a:pt x="343620" y="917552"/>
                    <a:pt x="320568" y="899562"/>
                    <a:pt x="296075" y="878692"/>
                  </a:cubicBezTo>
                  <a:lnTo>
                    <a:pt x="296075" y="321705"/>
                  </a:lnTo>
                  <a:cubicBezTo>
                    <a:pt x="314805" y="327462"/>
                    <a:pt x="335696" y="336098"/>
                    <a:pt x="358748" y="346892"/>
                  </a:cubicBezTo>
                  <a:cubicBezTo>
                    <a:pt x="367393" y="350490"/>
                    <a:pt x="376037" y="354808"/>
                    <a:pt x="384682" y="359126"/>
                  </a:cubicBezTo>
                  <a:lnTo>
                    <a:pt x="384682" y="273490"/>
                  </a:lnTo>
                  <a:lnTo>
                    <a:pt x="473289" y="324584"/>
                  </a:lnTo>
                  <a:lnTo>
                    <a:pt x="472568" y="412377"/>
                  </a:lnTo>
                  <a:cubicBezTo>
                    <a:pt x="479772" y="418134"/>
                    <a:pt x="486976" y="423172"/>
                    <a:pt x="493459" y="428929"/>
                  </a:cubicBezTo>
                  <a:cubicBezTo>
                    <a:pt x="515791" y="446919"/>
                    <a:pt x="535241" y="467069"/>
                    <a:pt x="551089" y="488658"/>
                  </a:cubicBezTo>
                  <a:cubicBezTo>
                    <a:pt x="566938" y="510246"/>
                    <a:pt x="579184" y="534713"/>
                    <a:pt x="587829" y="560620"/>
                  </a:cubicBezTo>
                  <a:cubicBezTo>
                    <a:pt x="597193" y="586526"/>
                    <a:pt x="601516" y="614591"/>
                    <a:pt x="601516" y="644815"/>
                  </a:cubicBezTo>
                  <a:cubicBezTo>
                    <a:pt x="601516" y="690871"/>
                    <a:pt x="585667" y="718217"/>
                    <a:pt x="553971" y="726133"/>
                  </a:cubicBezTo>
                  <a:cubicBezTo>
                    <a:pt x="580625" y="754918"/>
                    <a:pt x="598634" y="783703"/>
                    <a:pt x="607999" y="813207"/>
                  </a:cubicBezTo>
                  <a:cubicBezTo>
                    <a:pt x="617364" y="841992"/>
                    <a:pt x="622407" y="872216"/>
                    <a:pt x="622407" y="901720"/>
                  </a:cubicBezTo>
                  <a:cubicBezTo>
                    <a:pt x="622407" y="962169"/>
                    <a:pt x="606558" y="998150"/>
                    <a:pt x="574862" y="101038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2"/>
          <p:cNvSpPr txBox="1"/>
          <p:nvPr>
            <p:ph type="title"/>
          </p:nvPr>
        </p:nvSpPr>
        <p:spPr>
          <a:xfrm>
            <a:off x="462650" y="443375"/>
            <a:ext cx="71589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000"/>
              <a:t>SYSTEM ARCHITECTURE</a:t>
            </a:r>
            <a:endParaRPr sz="3000"/>
          </a:p>
        </p:txBody>
      </p:sp>
      <p:sp>
        <p:nvSpPr>
          <p:cNvPr id="378" name="Google Shape;378;p1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79" name="Google Shape;37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39010" y="1314827"/>
            <a:ext cx="2687615" cy="3186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3"/>
          <p:cNvSpPr txBox="1"/>
          <p:nvPr>
            <p:ph type="title"/>
          </p:nvPr>
        </p:nvSpPr>
        <p:spPr>
          <a:xfrm>
            <a:off x="829125" y="482625"/>
            <a:ext cx="72807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FLOWCHART OF OUR PROPOSED SYSTEM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13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86" name="Google Shape;38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3950" y="1078525"/>
            <a:ext cx="5507364" cy="36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946686174a_0_0"/>
          <p:cNvSpPr txBox="1"/>
          <p:nvPr>
            <p:ph type="title"/>
          </p:nvPr>
        </p:nvSpPr>
        <p:spPr>
          <a:xfrm>
            <a:off x="381900" y="316975"/>
            <a:ext cx="72807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000">
                <a:latin typeface="Calibri"/>
                <a:ea typeface="Calibri"/>
                <a:cs typeface="Calibri"/>
                <a:sym typeface="Calibri"/>
              </a:rPr>
              <a:t>IMPLEMENTATION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g2946686174a_0_0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93" name="Google Shape;393;g2946686174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025" y="957750"/>
            <a:ext cx="4349076" cy="197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g2946686174a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649" y="939700"/>
            <a:ext cx="4125801" cy="20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g2946686174a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8688" y="3205712"/>
            <a:ext cx="4745825" cy="1042175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g2946686174a_0_0"/>
          <p:cNvSpPr txBox="1"/>
          <p:nvPr/>
        </p:nvSpPr>
        <p:spPr>
          <a:xfrm>
            <a:off x="1526488" y="4466950"/>
            <a:ext cx="55902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https://github.com/uttamsaha/Web3-Student-Feedback-System</a:t>
            </a:r>
            <a:endParaRPr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581ba54a0d_0_0"/>
          <p:cNvSpPr txBox="1"/>
          <p:nvPr>
            <p:ph type="title"/>
          </p:nvPr>
        </p:nvSpPr>
        <p:spPr>
          <a:xfrm>
            <a:off x="453425" y="352625"/>
            <a:ext cx="4371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2400"/>
              <a:t>RESULT AND DISCUSSION</a:t>
            </a:r>
            <a:endParaRPr sz="2400"/>
          </a:p>
        </p:txBody>
      </p:sp>
      <p:sp>
        <p:nvSpPr>
          <p:cNvPr id="402" name="Google Shape;402;g2581ba54a0d_0_0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03" name="Google Shape;403;g2581ba54a0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5025" y="660088"/>
            <a:ext cx="3401339" cy="4089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g2581ba54a0d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431" y="1355525"/>
            <a:ext cx="4181250" cy="269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581ba54a0d_0_20"/>
          <p:cNvSpPr txBox="1"/>
          <p:nvPr>
            <p:ph type="title"/>
          </p:nvPr>
        </p:nvSpPr>
        <p:spPr>
          <a:xfrm>
            <a:off x="453425" y="352625"/>
            <a:ext cx="4371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2400"/>
              <a:t>RESULT AND DISCUSSION</a:t>
            </a:r>
            <a:endParaRPr sz="2400"/>
          </a:p>
        </p:txBody>
      </p:sp>
      <p:sp>
        <p:nvSpPr>
          <p:cNvPr id="410" name="Google Shape;410;g2581ba54a0d_0_20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1" name="Google Shape;411;g2581ba54a0d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1450" y="888250"/>
            <a:ext cx="3289177" cy="406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581ba54a0d_0_11"/>
          <p:cNvSpPr txBox="1"/>
          <p:nvPr>
            <p:ph type="title"/>
          </p:nvPr>
        </p:nvSpPr>
        <p:spPr>
          <a:xfrm>
            <a:off x="453425" y="352625"/>
            <a:ext cx="4371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2400"/>
              <a:t>RESULT AND DISCUSSION</a:t>
            </a:r>
            <a:endParaRPr sz="2400"/>
          </a:p>
        </p:txBody>
      </p:sp>
      <p:sp>
        <p:nvSpPr>
          <p:cNvPr id="417" name="Google Shape;417;g2581ba54a0d_0_1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8" name="Google Shape;418;g2581ba54a0d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0673" y="889375"/>
            <a:ext cx="4654499" cy="35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g2581ba54a0d_0_11"/>
          <p:cNvSpPr txBox="1"/>
          <p:nvPr/>
        </p:nvSpPr>
        <p:spPr>
          <a:xfrm>
            <a:off x="2098425" y="4566350"/>
            <a:ext cx="520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sng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https://web3-student-feedback-system.vercel.app</a:t>
            </a:r>
            <a:endParaRPr b="0" i="0" sz="1400" u="none" cap="none" strike="noStrike">
              <a:solidFill>
                <a:srgbClr val="FFFFFF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4"/>
          <p:cNvSpPr txBox="1"/>
          <p:nvPr>
            <p:ph type="title"/>
          </p:nvPr>
        </p:nvSpPr>
        <p:spPr>
          <a:xfrm>
            <a:off x="855300" y="469525"/>
            <a:ext cx="6142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/>
              <a:t>CONCLUSION AND FUTURE WORK</a:t>
            </a:r>
            <a:endParaRPr/>
          </a:p>
        </p:txBody>
      </p:sp>
      <p:sp>
        <p:nvSpPr>
          <p:cNvPr id="425" name="Google Shape;425;p14"/>
          <p:cNvSpPr txBox="1"/>
          <p:nvPr>
            <p:ph idx="1" type="body"/>
          </p:nvPr>
        </p:nvSpPr>
        <p:spPr>
          <a:xfrm>
            <a:off x="855300" y="1132148"/>
            <a:ext cx="7021500" cy="27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This study investigates how blockchain based feedback system is essential for any organization to ensure the security, privacy ,confidentiality and anonymity. </a:t>
            </a:r>
            <a:endParaRPr sz="1400"/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The knowledge we've gained through this experience can be applied to other feedback systems in future.</a:t>
            </a:r>
            <a:endParaRPr sz="1400"/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This system can be used to develop a survey management, evaluation and rating based system using blockchain.</a:t>
            </a:r>
            <a:endParaRPr sz="1400"/>
          </a:p>
        </p:txBody>
      </p:sp>
      <p:sp>
        <p:nvSpPr>
          <p:cNvPr id="426" name="Google Shape;426;p1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962b4d7cd3_0_3"/>
          <p:cNvSpPr txBox="1"/>
          <p:nvPr>
            <p:ph idx="12" type="sldNum"/>
          </p:nvPr>
        </p:nvSpPr>
        <p:spPr>
          <a:xfrm>
            <a:off x="7885509" y="4412457"/>
            <a:ext cx="5652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ckwel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32" name="Google Shape;432;g2962b4d7cd3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7525" y="488725"/>
            <a:ext cx="1333275" cy="1333275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g2962b4d7cd3_0_3"/>
          <p:cNvSpPr txBox="1"/>
          <p:nvPr/>
        </p:nvSpPr>
        <p:spPr>
          <a:xfrm>
            <a:off x="1339325" y="2330400"/>
            <a:ext cx="5697300" cy="61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ckwell"/>
                <a:ea typeface="Rockwell"/>
                <a:cs typeface="Rockwell"/>
                <a:sym typeface="Rockwell"/>
              </a:rPr>
              <a:t>https://thesai.org/Publications/ViewPaper?Volume=14&amp;Issue=10&amp;Code=IJACSA&amp;SerialNo=83</a:t>
            </a:r>
            <a:endParaRPr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434" name="Google Shape;434;g2962b4d7cd3_0_3"/>
          <p:cNvSpPr txBox="1"/>
          <p:nvPr/>
        </p:nvSpPr>
        <p:spPr>
          <a:xfrm>
            <a:off x="1339325" y="3177450"/>
            <a:ext cx="476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</a:rPr>
              <a:t>DOI:</a:t>
            </a:r>
            <a:r>
              <a:rPr lang="en-GB" sz="1800">
                <a:solidFill>
                  <a:srgbClr val="737373"/>
                </a:solidFill>
                <a:highlight>
                  <a:srgbClr val="FFFFFF"/>
                </a:highlight>
              </a:rPr>
              <a:t> </a:t>
            </a:r>
            <a:r>
              <a:rPr lang="en-GB" sz="1800">
                <a:solidFill>
                  <a:srgbClr val="F24024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10.14569/IJACSA.2023.0141083</a:t>
            </a:r>
            <a:endParaRPr sz="2100"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435" name="Google Shape;435;g2962b4d7cd3_0_3"/>
          <p:cNvSpPr txBox="1"/>
          <p:nvPr/>
        </p:nvSpPr>
        <p:spPr>
          <a:xfrm>
            <a:off x="3157325" y="785913"/>
            <a:ext cx="5400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International Journal of Advanced Computer Science and Applications (IJACSA)</a:t>
            </a:r>
            <a:endParaRPr b="1"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5"/>
          <p:cNvSpPr/>
          <p:nvPr/>
        </p:nvSpPr>
        <p:spPr>
          <a:xfrm>
            <a:off x="5411400" y="780847"/>
            <a:ext cx="2178564" cy="1984513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9E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9E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15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ckwel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42" name="Google Shape;442;p15"/>
          <p:cNvSpPr txBox="1"/>
          <p:nvPr>
            <p:ph idx="4294967295" type="ctrTitle"/>
          </p:nvPr>
        </p:nvSpPr>
        <p:spPr>
          <a:xfrm>
            <a:off x="896675" y="1799213"/>
            <a:ext cx="2721000" cy="11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</a:pPr>
            <a:r>
              <a:rPr b="1" i="0" lang="en-GB" sz="3600" u="none" cap="none" strike="noStrike">
                <a:solidFill>
                  <a:srgbClr val="FF9E44"/>
                </a:solidFill>
                <a:latin typeface="Barlow"/>
                <a:ea typeface="Barlow"/>
                <a:cs typeface="Barlow"/>
                <a:sym typeface="Barlow"/>
              </a:rPr>
              <a:t>Thank You for Listening</a:t>
            </a:r>
            <a:endParaRPr b="1" i="0" sz="3600" u="none" cap="none" strike="noStrike">
              <a:solidFill>
                <a:srgbClr val="FF9E44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43" name="Google Shape;443;p15"/>
          <p:cNvSpPr txBox="1"/>
          <p:nvPr>
            <p:ph idx="4294967295" type="subTitle"/>
          </p:nvPr>
        </p:nvSpPr>
        <p:spPr>
          <a:xfrm>
            <a:off x="5593488" y="1124650"/>
            <a:ext cx="1814400" cy="12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lt2"/>
              </a:buClr>
              <a:buSzPts val="2400"/>
              <a:buFont typeface="Barlow Light"/>
              <a:buNone/>
            </a:pPr>
            <a:r>
              <a:rPr b="1" i="0" lang="en-GB" sz="20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Any questions? </a:t>
            </a:r>
            <a:endParaRPr b="1" i="0" sz="20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44" name="Google Shape;444;p15"/>
          <p:cNvSpPr/>
          <p:nvPr/>
        </p:nvSpPr>
        <p:spPr>
          <a:xfrm>
            <a:off x="3711187" y="2765351"/>
            <a:ext cx="1882314" cy="1984493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9E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6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200"/>
              <a:t>REFERENCE</a:t>
            </a:r>
            <a:endParaRPr sz="3200"/>
          </a:p>
        </p:txBody>
      </p:sp>
      <p:sp>
        <p:nvSpPr>
          <p:cNvPr id="450" name="Google Shape;450;p16"/>
          <p:cNvSpPr txBox="1"/>
          <p:nvPr>
            <p:ph idx="1" type="body"/>
          </p:nvPr>
        </p:nvSpPr>
        <p:spPr>
          <a:xfrm>
            <a:off x="855300" y="1353950"/>
            <a:ext cx="7838100" cy="3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GB" sz="1400"/>
              <a:t>[1] M. Shaker, F. Shams Aliee, and R. Fotohi, “Online rating system development using blockchain-based distributed ledger technology,” Wirel. Networks, vol. 27, no. 3, pp. 1715–1737, 2021, doi: 10.1007/s11276-020-02514-w.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GB" sz="1400"/>
              <a:t>[2] D. Williams, “Australian hotel chain fined $2.2 million for manipulating TripAdvisor reviews.” cnn.com. https://edition.cnn.com/travel/article/australia-tripadvisor-hotel-fined-trnd/index.html (Accessed: 18 Apr 2023).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GB" sz="1400"/>
              <a:t>[3] M. M. Rahman, M. M. H. Rifat, M. Y. Tanin, and N. Hossain, “A feedback system using blockchain technology,” Proc. 3rd Int. Conf. Intell. Sustain. Syst. ICISS 2020, pp. 1114–1118, 2020, doi: 10.1109/ICISS49785.2020.9315989.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GB" sz="1400"/>
              <a:t>[4] A. Chandratre and S. Garg, “Blockchain Based Course Feedback System,” SSRN Electron. J., 2021, doi: 10.2139/ssrn.3762332.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400"/>
              <a:buNone/>
            </a:pPr>
            <a:r>
              <a:rPr lang="en-GB" sz="1400"/>
              <a:t>[5] T. Karode and W. Werapun, “Performance Analysis of Trustworthy Online Review System using Blockchain,” 17th Int. Conf. Electr. Eng. Comput. Telecommun. Inf. Technol. ECTI-CON 2020, pp. 510–513, 2020, doi: 10.1109/ECTI-CON49241.2020.9158212.</a:t>
            </a:r>
            <a:endParaRPr sz="1400"/>
          </a:p>
        </p:txBody>
      </p:sp>
      <p:sp>
        <p:nvSpPr>
          <p:cNvPr id="451" name="Google Shape;451;p16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"/>
          <p:cNvSpPr txBox="1"/>
          <p:nvPr>
            <p:ph type="ctrTitle"/>
          </p:nvPr>
        </p:nvSpPr>
        <p:spPr>
          <a:xfrm>
            <a:off x="761400" y="2082700"/>
            <a:ext cx="43191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ookman Old Style"/>
              <a:buNone/>
            </a:pP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SUPERVISED BY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3"/>
          <p:cNvSpPr txBox="1"/>
          <p:nvPr>
            <p:ph idx="1" type="subTitle"/>
          </p:nvPr>
        </p:nvSpPr>
        <p:spPr>
          <a:xfrm>
            <a:off x="761400" y="2923550"/>
            <a:ext cx="6453300" cy="20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b="1" lang="en-GB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Md. Mijanur Rahman</a:t>
            </a:r>
            <a:endParaRPr b="1"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lang="en-GB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Assistant Professor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lang="en-GB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Department of Computer Science &amp; Engineering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GB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Southeast University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3"/>
          <p:cNvSpPr txBox="1"/>
          <p:nvPr>
            <p:ph idx="4294967295" type="sldNum"/>
          </p:nvPr>
        </p:nvSpPr>
        <p:spPr>
          <a:xfrm>
            <a:off x="8693150" y="4749800"/>
            <a:ext cx="450850" cy="347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ckwel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84" name="Google Shape;184;p3"/>
          <p:cNvGrpSpPr/>
          <p:nvPr/>
        </p:nvGrpSpPr>
        <p:grpSpPr>
          <a:xfrm>
            <a:off x="6080382" y="945912"/>
            <a:ext cx="3063630" cy="2885027"/>
            <a:chOff x="3998997" y="4088541"/>
            <a:chExt cx="531032" cy="683542"/>
          </a:xfrm>
        </p:grpSpPr>
        <p:sp>
          <p:nvSpPr>
            <p:cNvPr id="185" name="Google Shape;185;p3"/>
            <p:cNvSpPr/>
            <p:nvPr/>
          </p:nvSpPr>
          <p:spPr>
            <a:xfrm>
              <a:off x="4219109" y="4263079"/>
              <a:ext cx="183842" cy="187662"/>
            </a:xfrm>
            <a:custGeom>
              <a:rect b="b" l="l" r="r" t="t"/>
              <a:pathLst>
                <a:path extrusionOk="0" h="1876620" w="1838418">
                  <a:moveTo>
                    <a:pt x="919209" y="108854"/>
                  </a:moveTo>
                  <a:cubicBezTo>
                    <a:pt x="453920" y="-162655"/>
                    <a:pt x="69261" y="91099"/>
                    <a:pt x="1206" y="677025"/>
                  </a:cubicBezTo>
                  <a:cubicBezTo>
                    <a:pt x="-10630" y="778378"/>
                    <a:pt x="66302" y="912283"/>
                    <a:pt x="160247" y="967029"/>
                  </a:cubicBezTo>
                  <a:lnTo>
                    <a:pt x="1678171" y="1853316"/>
                  </a:lnTo>
                  <a:cubicBezTo>
                    <a:pt x="1772116" y="1908062"/>
                    <a:pt x="1849048" y="1863673"/>
                    <a:pt x="1837213" y="1748264"/>
                  </a:cubicBezTo>
                  <a:cubicBezTo>
                    <a:pt x="1769157" y="1084658"/>
                    <a:pt x="1384499" y="380363"/>
                    <a:pt x="919209" y="108854"/>
                  </a:cubicBezTo>
                  <a:close/>
                </a:path>
              </a:pathLst>
            </a:custGeom>
            <a:solidFill>
              <a:srgbClr val="FFFFFF">
                <a:alpha val="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258319" y="4088541"/>
              <a:ext cx="104450" cy="158683"/>
            </a:xfrm>
            <a:custGeom>
              <a:rect b="b" l="l" r="r" t="t"/>
              <a:pathLst>
                <a:path extrusionOk="0" h="1586832" w="1044496">
                  <a:moveTo>
                    <a:pt x="1044497" y="1098586"/>
                  </a:moveTo>
                  <a:cubicBezTo>
                    <a:pt x="1044497" y="1503260"/>
                    <a:pt x="810743" y="1694130"/>
                    <a:pt x="522249" y="1525454"/>
                  </a:cubicBezTo>
                  <a:cubicBezTo>
                    <a:pt x="233754" y="1356778"/>
                    <a:pt x="0" y="892920"/>
                    <a:pt x="0" y="488246"/>
                  </a:cubicBezTo>
                  <a:cubicBezTo>
                    <a:pt x="0" y="83573"/>
                    <a:pt x="233754" y="-107297"/>
                    <a:pt x="522249" y="61378"/>
                  </a:cubicBezTo>
                  <a:cubicBezTo>
                    <a:pt x="810743" y="230054"/>
                    <a:pt x="1044497" y="693912"/>
                    <a:pt x="1044497" y="1098586"/>
                  </a:cubicBezTo>
                  <a:close/>
                </a:path>
              </a:pathLst>
            </a:custGeom>
            <a:solidFill>
              <a:srgbClr val="FFFFFF">
                <a:alpha val="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189312" y="4287277"/>
              <a:ext cx="183842" cy="187662"/>
            </a:xfrm>
            <a:custGeom>
              <a:rect b="b" l="l" r="r" t="t"/>
              <a:pathLst>
                <a:path extrusionOk="0" h="1876619" w="1838418">
                  <a:moveTo>
                    <a:pt x="919209" y="108854"/>
                  </a:moveTo>
                  <a:cubicBezTo>
                    <a:pt x="453920" y="-162655"/>
                    <a:pt x="69261" y="91098"/>
                    <a:pt x="1206" y="677025"/>
                  </a:cubicBezTo>
                  <a:cubicBezTo>
                    <a:pt x="-10630" y="778378"/>
                    <a:pt x="66302" y="912283"/>
                    <a:pt x="160247" y="967029"/>
                  </a:cubicBezTo>
                  <a:lnTo>
                    <a:pt x="1678171" y="1853316"/>
                  </a:lnTo>
                  <a:cubicBezTo>
                    <a:pt x="1772116" y="1908062"/>
                    <a:pt x="1849048" y="1863673"/>
                    <a:pt x="1837213" y="1748264"/>
                  </a:cubicBezTo>
                  <a:cubicBezTo>
                    <a:pt x="1769158" y="1084658"/>
                    <a:pt x="1383759" y="380363"/>
                    <a:pt x="919209" y="10885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228522" y="4112739"/>
              <a:ext cx="104450" cy="158683"/>
            </a:xfrm>
            <a:custGeom>
              <a:rect b="b" l="l" r="r" t="t"/>
              <a:pathLst>
                <a:path extrusionOk="0" h="1586832" w="1044496">
                  <a:moveTo>
                    <a:pt x="1044497" y="1098586"/>
                  </a:moveTo>
                  <a:cubicBezTo>
                    <a:pt x="1044497" y="1503260"/>
                    <a:pt x="810743" y="1694130"/>
                    <a:pt x="522248" y="1525454"/>
                  </a:cubicBezTo>
                  <a:cubicBezTo>
                    <a:pt x="233754" y="1356778"/>
                    <a:pt x="0" y="892920"/>
                    <a:pt x="0" y="488246"/>
                  </a:cubicBezTo>
                  <a:cubicBezTo>
                    <a:pt x="0" y="83573"/>
                    <a:pt x="233754" y="-107297"/>
                    <a:pt x="522248" y="61378"/>
                  </a:cubicBezTo>
                  <a:cubicBezTo>
                    <a:pt x="810743" y="230054"/>
                    <a:pt x="1044497" y="693912"/>
                    <a:pt x="1044497" y="109858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331632" y="4426130"/>
              <a:ext cx="131450" cy="144410"/>
            </a:xfrm>
            <a:custGeom>
              <a:rect b="b" l="l" r="r" t="t"/>
              <a:pathLst>
                <a:path extrusionOk="0" h="1444101" w="1314498">
                  <a:moveTo>
                    <a:pt x="1314498" y="759041"/>
                  </a:moveTo>
                  <a:lnTo>
                    <a:pt x="0" y="0"/>
                  </a:lnTo>
                  <a:lnTo>
                    <a:pt x="0" y="685060"/>
                  </a:lnTo>
                  <a:lnTo>
                    <a:pt x="1314498" y="1444101"/>
                  </a:lnTo>
                  <a:lnTo>
                    <a:pt x="1314498" y="75904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43359" y="4449097"/>
              <a:ext cx="14943" cy="22148"/>
            </a:xfrm>
            <a:custGeom>
              <a:rect b="b" l="l" r="r" t="t"/>
              <a:pathLst>
                <a:path extrusionOk="0" h="221480" w="149425">
                  <a:moveTo>
                    <a:pt x="149425" y="153649"/>
                  </a:moveTo>
                  <a:cubicBezTo>
                    <a:pt x="149425" y="209874"/>
                    <a:pt x="116138" y="236507"/>
                    <a:pt x="74713" y="212834"/>
                  </a:cubicBezTo>
                  <a:cubicBezTo>
                    <a:pt x="33288" y="189160"/>
                    <a:pt x="0" y="124057"/>
                    <a:pt x="0" y="67832"/>
                  </a:cubicBezTo>
                  <a:cubicBezTo>
                    <a:pt x="0" y="11606"/>
                    <a:pt x="33288" y="-15027"/>
                    <a:pt x="74713" y="8647"/>
                  </a:cubicBezTo>
                  <a:cubicBezTo>
                    <a:pt x="116138" y="32321"/>
                    <a:pt x="149425" y="97424"/>
                    <a:pt x="149425" y="1536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4365116" y="4461985"/>
              <a:ext cx="39575" cy="31072"/>
            </a:xfrm>
            <a:custGeom>
              <a:rect b="b" l="l" r="r" t="t"/>
              <a:pathLst>
                <a:path extrusionOk="0" h="310718" w="395755">
                  <a:moveTo>
                    <a:pt x="740" y="0"/>
                  </a:moveTo>
                  <a:lnTo>
                    <a:pt x="395755" y="228600"/>
                  </a:lnTo>
                  <a:lnTo>
                    <a:pt x="395755" y="310719"/>
                  </a:lnTo>
                  <a:lnTo>
                    <a:pt x="0" y="82118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4365190" y="4478436"/>
              <a:ext cx="84181" cy="56965"/>
            </a:xfrm>
            <a:custGeom>
              <a:rect b="b" l="l" r="r" t="t"/>
              <a:pathLst>
                <a:path extrusionOk="0" h="569650" w="841811">
                  <a:moveTo>
                    <a:pt x="0" y="0"/>
                  </a:moveTo>
                  <a:lnTo>
                    <a:pt x="841811" y="486053"/>
                  </a:lnTo>
                  <a:lnTo>
                    <a:pt x="841811" y="569651"/>
                  </a:lnTo>
                  <a:lnTo>
                    <a:pt x="0" y="835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4065376" y="4347265"/>
              <a:ext cx="131450" cy="144410"/>
            </a:xfrm>
            <a:custGeom>
              <a:rect b="b" l="l" r="r" t="t"/>
              <a:pathLst>
                <a:path extrusionOk="0" h="1444100" w="1314498">
                  <a:moveTo>
                    <a:pt x="1314498" y="758301"/>
                  </a:moveTo>
                  <a:lnTo>
                    <a:pt x="0" y="0"/>
                  </a:lnTo>
                  <a:lnTo>
                    <a:pt x="0" y="685060"/>
                  </a:lnTo>
                  <a:lnTo>
                    <a:pt x="1314498" y="1444101"/>
                  </a:lnTo>
                  <a:lnTo>
                    <a:pt x="1314498" y="75830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4077103" y="4370159"/>
              <a:ext cx="14943" cy="22148"/>
            </a:xfrm>
            <a:custGeom>
              <a:rect b="b" l="l" r="r" t="t"/>
              <a:pathLst>
                <a:path extrusionOk="0" h="221480" w="149425">
                  <a:moveTo>
                    <a:pt x="149425" y="153649"/>
                  </a:moveTo>
                  <a:cubicBezTo>
                    <a:pt x="149425" y="209874"/>
                    <a:pt x="116137" y="236507"/>
                    <a:pt x="74713" y="212834"/>
                  </a:cubicBezTo>
                  <a:cubicBezTo>
                    <a:pt x="33288" y="189160"/>
                    <a:pt x="0" y="124057"/>
                    <a:pt x="0" y="67832"/>
                  </a:cubicBezTo>
                  <a:cubicBezTo>
                    <a:pt x="0" y="11606"/>
                    <a:pt x="33288" y="-15027"/>
                    <a:pt x="74713" y="8647"/>
                  </a:cubicBezTo>
                  <a:cubicBezTo>
                    <a:pt x="116137" y="32321"/>
                    <a:pt x="149425" y="97424"/>
                    <a:pt x="149425" y="1536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4098714" y="4383415"/>
              <a:ext cx="23819" cy="22120"/>
            </a:xfrm>
            <a:custGeom>
              <a:rect b="b" l="l" r="r" t="t"/>
              <a:pathLst>
                <a:path extrusionOk="0" h="221201" w="238192">
                  <a:moveTo>
                    <a:pt x="0" y="0"/>
                  </a:moveTo>
                  <a:lnTo>
                    <a:pt x="238193" y="137604"/>
                  </a:lnTo>
                  <a:lnTo>
                    <a:pt x="238193" y="221202"/>
                  </a:lnTo>
                  <a:lnTo>
                    <a:pt x="0" y="835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4098935" y="4399867"/>
              <a:ext cx="84181" cy="56965"/>
            </a:xfrm>
            <a:custGeom>
              <a:rect b="b" l="l" r="r" t="t"/>
              <a:pathLst>
                <a:path extrusionOk="0" h="569650" w="841811">
                  <a:moveTo>
                    <a:pt x="0" y="0"/>
                  </a:moveTo>
                  <a:lnTo>
                    <a:pt x="841811" y="486052"/>
                  </a:lnTo>
                  <a:lnTo>
                    <a:pt x="841811" y="569651"/>
                  </a:lnTo>
                  <a:lnTo>
                    <a:pt x="0" y="835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4280888" y="4498429"/>
              <a:ext cx="249141" cy="273654"/>
            </a:xfrm>
            <a:custGeom>
              <a:rect b="b" l="l" r="r" t="t"/>
              <a:pathLst>
                <a:path extrusionOk="0" h="2736541" w="2491406">
                  <a:moveTo>
                    <a:pt x="0" y="0"/>
                  </a:moveTo>
                  <a:lnTo>
                    <a:pt x="2490667" y="1438183"/>
                  </a:lnTo>
                  <a:lnTo>
                    <a:pt x="2491407" y="2736542"/>
                  </a:lnTo>
                  <a:lnTo>
                    <a:pt x="220439" y="1425606"/>
                  </a:lnTo>
                  <a:lnTo>
                    <a:pt x="740" y="149736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4303162" y="4541843"/>
              <a:ext cx="28258" cy="42026"/>
            </a:xfrm>
            <a:custGeom>
              <a:rect b="b" l="l" r="r" t="t"/>
              <a:pathLst>
                <a:path extrusionOk="0" h="420256" w="282576">
                  <a:moveTo>
                    <a:pt x="282577" y="291876"/>
                  </a:moveTo>
                  <a:cubicBezTo>
                    <a:pt x="282577" y="399148"/>
                    <a:pt x="219700" y="448715"/>
                    <a:pt x="141288" y="403587"/>
                  </a:cubicBezTo>
                  <a:cubicBezTo>
                    <a:pt x="62877" y="358459"/>
                    <a:pt x="0" y="234912"/>
                    <a:pt x="0" y="128379"/>
                  </a:cubicBezTo>
                  <a:cubicBezTo>
                    <a:pt x="0" y="21108"/>
                    <a:pt x="62877" y="-28459"/>
                    <a:pt x="141288" y="16669"/>
                  </a:cubicBezTo>
                  <a:cubicBezTo>
                    <a:pt x="218960" y="61797"/>
                    <a:pt x="282577" y="185345"/>
                    <a:pt x="282577" y="2918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4344760" y="4566818"/>
              <a:ext cx="54592" cy="42909"/>
            </a:xfrm>
            <a:custGeom>
              <a:rect b="b" l="l" r="r" t="t"/>
              <a:pathLst>
                <a:path extrusionOk="0" h="429087" w="545919">
                  <a:moveTo>
                    <a:pt x="0" y="0"/>
                  </a:moveTo>
                  <a:lnTo>
                    <a:pt x="545920" y="315157"/>
                  </a:lnTo>
                  <a:lnTo>
                    <a:pt x="545920" y="429087"/>
                  </a:lnTo>
                  <a:lnTo>
                    <a:pt x="0" y="1139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4344760" y="4589615"/>
              <a:ext cx="163036" cy="105496"/>
            </a:xfrm>
            <a:custGeom>
              <a:rect b="b" l="l" r="r" t="t"/>
              <a:pathLst>
                <a:path extrusionOk="0" h="1054962" w="1630362">
                  <a:moveTo>
                    <a:pt x="0" y="0"/>
                  </a:moveTo>
                  <a:lnTo>
                    <a:pt x="1630362" y="941033"/>
                  </a:lnTo>
                  <a:lnTo>
                    <a:pt x="1630362" y="1054963"/>
                  </a:lnTo>
                  <a:lnTo>
                    <a:pt x="0" y="1139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344760" y="4612411"/>
              <a:ext cx="127455" cy="85004"/>
            </a:xfrm>
            <a:custGeom>
              <a:rect b="b" l="l" r="r" t="t"/>
              <a:pathLst>
                <a:path extrusionOk="0" h="850037" w="1274552">
                  <a:moveTo>
                    <a:pt x="0" y="0"/>
                  </a:moveTo>
                  <a:lnTo>
                    <a:pt x="1274553" y="736107"/>
                  </a:lnTo>
                  <a:lnTo>
                    <a:pt x="1274553" y="850037"/>
                  </a:lnTo>
                  <a:lnTo>
                    <a:pt x="0" y="1139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998997" y="4392268"/>
              <a:ext cx="249141" cy="293481"/>
            </a:xfrm>
            <a:custGeom>
              <a:rect b="b" l="l" r="r" t="t"/>
              <a:pathLst>
                <a:path extrusionOk="0" h="2934809" w="2491406">
                  <a:moveTo>
                    <a:pt x="2490667" y="1437443"/>
                  </a:moveTo>
                  <a:lnTo>
                    <a:pt x="0" y="0"/>
                  </a:lnTo>
                  <a:lnTo>
                    <a:pt x="740" y="1298360"/>
                  </a:lnTo>
                  <a:lnTo>
                    <a:pt x="2271707" y="2609295"/>
                  </a:lnTo>
                  <a:lnTo>
                    <a:pt x="2491407" y="2934810"/>
                  </a:lnTo>
                  <a:lnTo>
                    <a:pt x="2490667" y="143744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196881" y="4537027"/>
              <a:ext cx="28258" cy="42035"/>
            </a:xfrm>
            <a:custGeom>
              <a:rect b="b" l="l" r="r" t="t"/>
              <a:pathLst>
                <a:path extrusionOk="0" h="420351" w="282576">
                  <a:moveTo>
                    <a:pt x="0" y="128590"/>
                  </a:moveTo>
                  <a:cubicBezTo>
                    <a:pt x="0" y="235862"/>
                    <a:pt x="63617" y="358670"/>
                    <a:pt x="141288" y="403798"/>
                  </a:cubicBezTo>
                  <a:cubicBezTo>
                    <a:pt x="219700" y="448926"/>
                    <a:pt x="282577" y="398619"/>
                    <a:pt x="282577" y="291348"/>
                  </a:cubicBezTo>
                  <a:cubicBezTo>
                    <a:pt x="282577" y="184076"/>
                    <a:pt x="218960" y="61268"/>
                    <a:pt x="141288" y="16140"/>
                  </a:cubicBezTo>
                  <a:cubicBezTo>
                    <a:pt x="63617" y="-28249"/>
                    <a:pt x="0" y="22058"/>
                    <a:pt x="0" y="128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129027" y="4498872"/>
              <a:ext cx="54592" cy="42909"/>
            </a:xfrm>
            <a:custGeom>
              <a:rect b="b" l="l" r="r" t="t"/>
              <a:pathLst>
                <a:path extrusionOk="0" h="429087" w="545919">
                  <a:moveTo>
                    <a:pt x="545920" y="315157"/>
                  </a:moveTo>
                  <a:lnTo>
                    <a:pt x="0" y="0"/>
                  </a:lnTo>
                  <a:lnTo>
                    <a:pt x="0" y="113930"/>
                  </a:lnTo>
                  <a:lnTo>
                    <a:pt x="545920" y="429087"/>
                  </a:lnTo>
                  <a:lnTo>
                    <a:pt x="545920" y="315157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020976" y="4459181"/>
              <a:ext cx="163036" cy="105496"/>
            </a:xfrm>
            <a:custGeom>
              <a:rect b="b" l="l" r="r" t="t"/>
              <a:pathLst>
                <a:path extrusionOk="0" h="1054963" w="1630362">
                  <a:moveTo>
                    <a:pt x="1630362" y="941033"/>
                  </a:moveTo>
                  <a:lnTo>
                    <a:pt x="0" y="0"/>
                  </a:lnTo>
                  <a:lnTo>
                    <a:pt x="0" y="113930"/>
                  </a:lnTo>
                  <a:lnTo>
                    <a:pt x="1629623" y="1054963"/>
                  </a:lnTo>
                  <a:lnTo>
                    <a:pt x="1630362" y="941033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4056452" y="4502413"/>
              <a:ext cx="127455" cy="85004"/>
            </a:xfrm>
            <a:custGeom>
              <a:rect b="b" l="l" r="r" t="t"/>
              <a:pathLst>
                <a:path extrusionOk="0" h="850036" w="1274552">
                  <a:moveTo>
                    <a:pt x="1274553" y="736107"/>
                  </a:moveTo>
                  <a:lnTo>
                    <a:pt x="0" y="0"/>
                  </a:lnTo>
                  <a:lnTo>
                    <a:pt x="0" y="113930"/>
                  </a:lnTo>
                  <a:lnTo>
                    <a:pt x="1274553" y="850037"/>
                  </a:lnTo>
                  <a:lnTo>
                    <a:pt x="1274553" y="736107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4071572" y="4615136"/>
              <a:ext cx="61841" cy="84302"/>
            </a:xfrm>
            <a:custGeom>
              <a:rect b="b" l="l" r="r" t="t"/>
              <a:pathLst>
                <a:path extrusionOk="0" h="843022" w="618413">
                  <a:moveTo>
                    <a:pt x="309207" y="11147"/>
                  </a:moveTo>
                  <a:cubicBezTo>
                    <a:pt x="353590" y="36301"/>
                    <a:pt x="389097" y="98444"/>
                    <a:pt x="389097" y="150231"/>
                  </a:cubicBezTo>
                  <a:lnTo>
                    <a:pt x="389097" y="375872"/>
                  </a:lnTo>
                  <a:lnTo>
                    <a:pt x="538523" y="461689"/>
                  </a:lnTo>
                  <a:cubicBezTo>
                    <a:pt x="582906" y="486842"/>
                    <a:pt x="618413" y="548986"/>
                    <a:pt x="618413" y="600033"/>
                  </a:cubicBezTo>
                  <a:cubicBezTo>
                    <a:pt x="618413" y="651079"/>
                    <a:pt x="582906" y="671794"/>
                    <a:pt x="538523" y="646641"/>
                  </a:cubicBezTo>
                  <a:lnTo>
                    <a:pt x="389097" y="560083"/>
                  </a:lnTo>
                  <a:lnTo>
                    <a:pt x="389097" y="785724"/>
                  </a:lnTo>
                  <a:cubicBezTo>
                    <a:pt x="389097" y="836771"/>
                    <a:pt x="353590" y="857485"/>
                    <a:pt x="309207" y="832332"/>
                  </a:cubicBezTo>
                  <a:cubicBezTo>
                    <a:pt x="264823" y="807178"/>
                    <a:pt x="229316" y="745035"/>
                    <a:pt x="229316" y="693988"/>
                  </a:cubicBezTo>
                  <a:lnTo>
                    <a:pt x="229316" y="468347"/>
                  </a:lnTo>
                  <a:lnTo>
                    <a:pt x="79891" y="382530"/>
                  </a:lnTo>
                  <a:cubicBezTo>
                    <a:pt x="35507" y="357376"/>
                    <a:pt x="0" y="295233"/>
                    <a:pt x="0" y="244186"/>
                  </a:cubicBezTo>
                  <a:cubicBezTo>
                    <a:pt x="0" y="193139"/>
                    <a:pt x="35507" y="172425"/>
                    <a:pt x="79891" y="197579"/>
                  </a:cubicBezTo>
                  <a:lnTo>
                    <a:pt x="229316" y="283396"/>
                  </a:lnTo>
                  <a:lnTo>
                    <a:pt x="229316" y="57755"/>
                  </a:lnTo>
                  <a:cubicBezTo>
                    <a:pt x="228576" y="5969"/>
                    <a:pt x="264823" y="-14746"/>
                    <a:pt x="309207" y="11147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7843"/>
                  </a:srgbClr>
                </a:gs>
                <a:gs pos="100000">
                  <a:srgbClr val="FF4093">
                    <a:alpha val="2784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4400670" y="4328010"/>
              <a:ext cx="44671" cy="95172"/>
            </a:xfrm>
            <a:custGeom>
              <a:rect b="b" l="l" r="r" t="t"/>
              <a:pathLst>
                <a:path extrusionOk="0" h="951723" w="446715">
                  <a:moveTo>
                    <a:pt x="222618" y="0"/>
                  </a:moveTo>
                  <a:lnTo>
                    <a:pt x="428263" y="403934"/>
                  </a:lnTo>
                  <a:cubicBezTo>
                    <a:pt x="456372" y="459419"/>
                    <a:pt x="451934" y="514905"/>
                    <a:pt x="417906" y="528222"/>
                  </a:cubicBezTo>
                  <a:cubicBezTo>
                    <a:pt x="383879" y="541538"/>
                    <a:pt x="333578" y="506767"/>
                    <a:pt x="305468" y="451282"/>
                  </a:cubicBezTo>
                  <a:lnTo>
                    <a:pt x="303248" y="446103"/>
                  </a:lnTo>
                  <a:lnTo>
                    <a:pt x="303248" y="894425"/>
                  </a:lnTo>
                  <a:cubicBezTo>
                    <a:pt x="303248" y="945472"/>
                    <a:pt x="267742" y="966186"/>
                    <a:pt x="223358" y="941033"/>
                  </a:cubicBezTo>
                  <a:cubicBezTo>
                    <a:pt x="178974" y="915140"/>
                    <a:pt x="143467" y="853736"/>
                    <a:pt x="143467" y="802689"/>
                  </a:cubicBezTo>
                  <a:lnTo>
                    <a:pt x="143467" y="354367"/>
                  </a:lnTo>
                  <a:lnTo>
                    <a:pt x="141248" y="356587"/>
                  </a:lnTo>
                  <a:cubicBezTo>
                    <a:pt x="113138" y="379521"/>
                    <a:pt x="62097" y="355847"/>
                    <a:pt x="28809" y="303320"/>
                  </a:cubicBezTo>
                  <a:cubicBezTo>
                    <a:pt x="-5218" y="250794"/>
                    <a:pt x="-9657" y="190130"/>
                    <a:pt x="18453" y="167196"/>
                  </a:cubicBezTo>
                  <a:lnTo>
                    <a:pt x="22261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4215763" y="4371168"/>
              <a:ext cx="58364" cy="99356"/>
            </a:xfrm>
            <a:custGeom>
              <a:rect b="b" l="l" r="r" t="t"/>
              <a:pathLst>
                <a:path extrusionOk="0" h="993559" w="583645">
                  <a:moveTo>
                    <a:pt x="316604" y="289264"/>
                  </a:moveTo>
                  <a:lnTo>
                    <a:pt x="0" y="106532"/>
                  </a:lnTo>
                  <a:lnTo>
                    <a:pt x="0" y="0"/>
                  </a:lnTo>
                  <a:lnTo>
                    <a:pt x="316604" y="182732"/>
                  </a:lnTo>
                  <a:cubicBezTo>
                    <a:pt x="342495" y="197528"/>
                    <a:pt x="380221" y="227860"/>
                    <a:pt x="412029" y="274468"/>
                  </a:cubicBezTo>
                  <a:cubicBezTo>
                    <a:pt x="446796" y="324035"/>
                    <a:pt x="471207" y="386919"/>
                    <a:pt x="471207" y="454981"/>
                  </a:cubicBezTo>
                  <a:cubicBezTo>
                    <a:pt x="471207" y="530441"/>
                    <a:pt x="451974" y="573350"/>
                    <a:pt x="415728" y="585186"/>
                  </a:cubicBezTo>
                  <a:cubicBezTo>
                    <a:pt x="381700" y="596284"/>
                    <a:pt x="341015" y="577049"/>
                    <a:pt x="316604" y="562992"/>
                  </a:cubicBezTo>
                  <a:lnTo>
                    <a:pt x="186412" y="487532"/>
                  </a:lnTo>
                  <a:lnTo>
                    <a:pt x="185672" y="486792"/>
                  </a:lnTo>
                  <a:cubicBezTo>
                    <a:pt x="174576" y="480134"/>
                    <a:pt x="156823" y="473476"/>
                    <a:pt x="142768" y="477915"/>
                  </a:cubicBezTo>
                  <a:cubicBezTo>
                    <a:pt x="130932" y="481614"/>
                    <a:pt x="118357" y="492711"/>
                    <a:pt x="118357" y="534880"/>
                  </a:cubicBezTo>
                  <a:cubicBezTo>
                    <a:pt x="118357" y="577049"/>
                    <a:pt x="131672" y="602202"/>
                    <a:pt x="142028" y="617738"/>
                  </a:cubicBezTo>
                  <a:cubicBezTo>
                    <a:pt x="155343" y="636973"/>
                    <a:pt x="173096" y="650290"/>
                    <a:pt x="184192" y="656208"/>
                  </a:cubicBezTo>
                  <a:lnTo>
                    <a:pt x="185672" y="656948"/>
                  </a:lnTo>
                  <a:lnTo>
                    <a:pt x="583646" y="887027"/>
                  </a:lnTo>
                  <a:lnTo>
                    <a:pt x="583646" y="993559"/>
                  </a:lnTo>
                  <a:lnTo>
                    <a:pt x="187891" y="764959"/>
                  </a:lnTo>
                  <a:cubicBezTo>
                    <a:pt x="160521" y="750903"/>
                    <a:pt x="121315" y="720571"/>
                    <a:pt x="87288" y="673223"/>
                  </a:cubicBezTo>
                  <a:cubicBezTo>
                    <a:pt x="50302" y="620697"/>
                    <a:pt x="25151" y="554854"/>
                    <a:pt x="25151" y="481614"/>
                  </a:cubicBezTo>
                  <a:cubicBezTo>
                    <a:pt x="25151" y="408373"/>
                    <a:pt x="50302" y="371383"/>
                    <a:pt x="86548" y="361025"/>
                  </a:cubicBezTo>
                  <a:cubicBezTo>
                    <a:pt x="120576" y="351408"/>
                    <a:pt x="159781" y="365464"/>
                    <a:pt x="187152" y="381740"/>
                  </a:cubicBezTo>
                  <a:lnTo>
                    <a:pt x="315864" y="456460"/>
                  </a:lnTo>
                  <a:cubicBezTo>
                    <a:pt x="334358" y="467557"/>
                    <a:pt x="348412" y="471996"/>
                    <a:pt x="358029" y="469037"/>
                  </a:cubicBezTo>
                  <a:cubicBezTo>
                    <a:pt x="365426" y="466818"/>
                    <a:pt x="378741" y="456460"/>
                    <a:pt x="378741" y="402455"/>
                  </a:cubicBezTo>
                  <a:cubicBezTo>
                    <a:pt x="378741" y="366944"/>
                    <a:pt x="367645" y="344010"/>
                    <a:pt x="356549" y="329214"/>
                  </a:cubicBezTo>
                  <a:cubicBezTo>
                    <a:pt x="343974" y="309239"/>
                    <a:pt x="327700" y="295183"/>
                    <a:pt x="316604" y="289264"/>
                  </a:cubicBez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4196660" y="4353602"/>
              <a:ext cx="25003" cy="37523"/>
            </a:xfrm>
            <a:custGeom>
              <a:rect b="b" l="l" r="r" t="t"/>
              <a:pathLst>
                <a:path extrusionOk="0" h="375233" w="250028">
                  <a:moveTo>
                    <a:pt x="250028" y="259748"/>
                  </a:moveTo>
                  <a:cubicBezTo>
                    <a:pt x="250028" y="355183"/>
                    <a:pt x="193809" y="400311"/>
                    <a:pt x="125014" y="361101"/>
                  </a:cubicBezTo>
                  <a:cubicBezTo>
                    <a:pt x="56219" y="321152"/>
                    <a:pt x="0" y="211661"/>
                    <a:pt x="0" y="115486"/>
                  </a:cubicBezTo>
                  <a:cubicBezTo>
                    <a:pt x="0" y="20051"/>
                    <a:pt x="56219" y="-25077"/>
                    <a:pt x="125014" y="14132"/>
                  </a:cubicBezTo>
                  <a:cubicBezTo>
                    <a:pt x="193809" y="54082"/>
                    <a:pt x="250028" y="164313"/>
                    <a:pt x="250028" y="2597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4265252" y="4448034"/>
              <a:ext cx="25003" cy="37523"/>
            </a:xfrm>
            <a:custGeom>
              <a:rect b="b" l="l" r="r" t="t"/>
              <a:pathLst>
                <a:path extrusionOk="0" h="375233" w="250028">
                  <a:moveTo>
                    <a:pt x="250028" y="259748"/>
                  </a:moveTo>
                  <a:cubicBezTo>
                    <a:pt x="250028" y="355183"/>
                    <a:pt x="193809" y="400311"/>
                    <a:pt x="125014" y="361101"/>
                  </a:cubicBezTo>
                  <a:cubicBezTo>
                    <a:pt x="56219" y="321152"/>
                    <a:pt x="0" y="211660"/>
                    <a:pt x="0" y="115486"/>
                  </a:cubicBezTo>
                  <a:cubicBezTo>
                    <a:pt x="0" y="20051"/>
                    <a:pt x="56219" y="-25077"/>
                    <a:pt x="125014" y="14132"/>
                  </a:cubicBezTo>
                  <a:cubicBezTo>
                    <a:pt x="193809" y="54082"/>
                    <a:pt x="250028" y="164313"/>
                    <a:pt x="250028" y="2597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2" name="Google Shape;212;p3"/>
          <p:cNvSpPr txBox="1"/>
          <p:nvPr/>
        </p:nvSpPr>
        <p:spPr>
          <a:xfrm>
            <a:off x="511650" y="610300"/>
            <a:ext cx="8367900" cy="11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b="1" i="0" lang="en-GB" sz="3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Blockchain-based Teaching Evaluation System for Ensuring Data Integrity and Anonymity</a:t>
            </a:r>
            <a:endParaRPr b="0" i="0" sz="340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"/>
          <p:cNvSpPr txBox="1"/>
          <p:nvPr>
            <p:ph type="title"/>
          </p:nvPr>
        </p:nvSpPr>
        <p:spPr>
          <a:xfrm>
            <a:off x="755922" y="457200"/>
            <a:ext cx="7765200" cy="99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000"/>
              <a:t>OUR TEAM</a:t>
            </a:r>
            <a:endParaRPr sz="3000"/>
          </a:p>
        </p:txBody>
      </p:sp>
      <p:sp>
        <p:nvSpPr>
          <p:cNvPr id="218" name="Google Shape;218;p4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ckwel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9" name="Google Shape;219;p4"/>
          <p:cNvSpPr txBox="1"/>
          <p:nvPr/>
        </p:nvSpPr>
        <p:spPr>
          <a:xfrm>
            <a:off x="3556940" y="3745758"/>
            <a:ext cx="2037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Shohedul Islam</a:t>
            </a:r>
            <a:br>
              <a:rPr b="0" i="0" lang="en-GB" sz="16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0" i="0" lang="en-GB" sz="10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ID : 2019000000014</a:t>
            </a:r>
            <a:endParaRPr b="0" i="0" sz="10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0" name="Google Shape;220;p4"/>
          <p:cNvSpPr txBox="1"/>
          <p:nvPr/>
        </p:nvSpPr>
        <p:spPr>
          <a:xfrm>
            <a:off x="6264882" y="3745758"/>
            <a:ext cx="2037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Sanjida Akther</a:t>
            </a:r>
            <a:br>
              <a:rPr b="0" i="0" lang="en-GB" sz="16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0" i="0" lang="en-GB" sz="10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ID: 2019000000008</a:t>
            </a:r>
            <a:endParaRPr b="0" i="0" sz="16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1" name="Google Shape;221;p4"/>
          <p:cNvSpPr txBox="1"/>
          <p:nvPr/>
        </p:nvSpPr>
        <p:spPr>
          <a:xfrm>
            <a:off x="717182" y="3745758"/>
            <a:ext cx="2037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Uttam Kumar Saha</a:t>
            </a:r>
            <a:endParaRPr b="1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ID: 2019000000028</a:t>
            </a:r>
            <a:endParaRPr b="0" i="0" sz="16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22" name="Google Shape;22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3840" y="2434869"/>
            <a:ext cx="1249360" cy="1249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7882" y="2434869"/>
            <a:ext cx="1266118" cy="126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57240" y="2434869"/>
            <a:ext cx="1249360" cy="1249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"/>
          <p:cNvSpPr txBox="1"/>
          <p:nvPr>
            <p:ph type="title"/>
          </p:nvPr>
        </p:nvSpPr>
        <p:spPr>
          <a:xfrm>
            <a:off x="855300" y="49715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200"/>
              <a:t>OUTLINES</a:t>
            </a:r>
            <a:endParaRPr sz="3200"/>
          </a:p>
        </p:txBody>
      </p:sp>
      <p:sp>
        <p:nvSpPr>
          <p:cNvPr id="230" name="Google Shape;230;p5"/>
          <p:cNvSpPr txBox="1"/>
          <p:nvPr>
            <p:ph idx="1" type="body"/>
          </p:nvPr>
        </p:nvSpPr>
        <p:spPr>
          <a:xfrm>
            <a:off x="855300" y="1104600"/>
            <a:ext cx="6763800" cy="3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➔"/>
            </a:pPr>
            <a:r>
              <a:rPr lang="en-GB" sz="1800"/>
              <a:t>Introduction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➔"/>
            </a:pPr>
            <a:r>
              <a:rPr lang="en-GB" sz="1800"/>
              <a:t>Problem Statement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➔"/>
            </a:pPr>
            <a:r>
              <a:rPr lang="en-GB" sz="1800"/>
              <a:t>Research Objective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➔"/>
            </a:pPr>
            <a:r>
              <a:rPr lang="en-GB" sz="1800"/>
              <a:t>Literature Review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➔"/>
            </a:pPr>
            <a:r>
              <a:rPr lang="en-GB" sz="1800"/>
              <a:t>Methodology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Implementation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Result and Discussion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➔"/>
            </a:pPr>
            <a:r>
              <a:rPr lang="en-GB" sz="1800"/>
              <a:t>Conclusion and future work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➔"/>
            </a:pPr>
            <a:r>
              <a:rPr lang="en-GB" sz="1800"/>
              <a:t>Reference</a:t>
            </a:r>
            <a:endParaRPr sz="1800"/>
          </a:p>
        </p:txBody>
      </p:sp>
      <p:sp>
        <p:nvSpPr>
          <p:cNvPr id="231" name="Google Shape;231;p5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232" name="Google Shape;232;p5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233" name="Google Shape;233;p5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7843"/>
                  </a:srgbClr>
                </a:gs>
                <a:gs pos="100000">
                  <a:srgbClr val="FF4093">
                    <a:alpha val="2784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6400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"/>
          <p:cNvSpPr txBox="1"/>
          <p:nvPr>
            <p:ph type="title"/>
          </p:nvPr>
        </p:nvSpPr>
        <p:spPr>
          <a:xfrm>
            <a:off x="855300" y="4925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000"/>
              <a:t>INTRODUCTION</a:t>
            </a:r>
            <a:endParaRPr sz="3000"/>
          </a:p>
        </p:txBody>
      </p:sp>
      <p:sp>
        <p:nvSpPr>
          <p:cNvPr id="265" name="Google Shape;265;p6"/>
          <p:cNvSpPr txBox="1"/>
          <p:nvPr>
            <p:ph idx="1" type="body"/>
          </p:nvPr>
        </p:nvSpPr>
        <p:spPr>
          <a:xfrm>
            <a:off x="826875" y="987850"/>
            <a:ext cx="7838100" cy="3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sz="1400"/>
              <a:t>    </a:t>
            </a:r>
            <a:r>
              <a:rPr lang="en-GB" sz="1800"/>
              <a:t> **  </a:t>
            </a:r>
            <a:r>
              <a:rPr b="1" lang="en-GB" sz="1800"/>
              <a:t>Importance of Student feedback system 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GB" sz="1800"/>
              <a:t>    **  Existing problems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GB" sz="1800"/>
              <a:t>    **  Proposed solution 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GB" sz="1800"/>
              <a:t>    **  Our contribution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6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7"/>
          <p:cNvSpPr txBox="1"/>
          <p:nvPr>
            <p:ph type="title"/>
          </p:nvPr>
        </p:nvSpPr>
        <p:spPr>
          <a:xfrm>
            <a:off x="802950" y="534975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000"/>
              <a:t>PROBLEM STATEMENT</a:t>
            </a:r>
            <a:endParaRPr sz="3000"/>
          </a:p>
        </p:txBody>
      </p:sp>
      <p:sp>
        <p:nvSpPr>
          <p:cNvPr id="272" name="Google Shape;272;p7"/>
          <p:cNvSpPr txBox="1"/>
          <p:nvPr>
            <p:ph idx="1" type="body"/>
          </p:nvPr>
        </p:nvSpPr>
        <p:spPr>
          <a:xfrm>
            <a:off x="520225" y="857479"/>
            <a:ext cx="6966900" cy="36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143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Traditional feedback system fail to guarantee anonymity.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Tempering with feedback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Less secure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Candidates feel hesitations while giving honest feedback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Administrator remove negative feedback from the system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Existing blockchain based feedback system does not provide proper authentication or password encryption and decryption process.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Existing blockchain based student feedback system did not measure the performance of faculty in a course.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There is no implementation of blockchain based student feedback system</a:t>
            </a:r>
            <a:endParaRPr sz="1400"/>
          </a:p>
        </p:txBody>
      </p:sp>
      <p:sp>
        <p:nvSpPr>
          <p:cNvPr id="273" name="Google Shape;273;p7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274" name="Google Shape;274;p7"/>
          <p:cNvGrpSpPr/>
          <p:nvPr/>
        </p:nvGrpSpPr>
        <p:grpSpPr>
          <a:xfrm>
            <a:off x="6023257" y="1129221"/>
            <a:ext cx="3063626" cy="2885062"/>
            <a:chOff x="5666057" y="1129221"/>
            <a:chExt cx="3063626" cy="2885062"/>
          </a:xfrm>
        </p:grpSpPr>
        <p:sp>
          <p:nvSpPr>
            <p:cNvPr id="275" name="Google Shape;275;p7"/>
            <p:cNvSpPr/>
            <p:nvPr/>
          </p:nvSpPr>
          <p:spPr>
            <a:xfrm>
              <a:off x="6277435" y="1466157"/>
              <a:ext cx="753978" cy="813530"/>
            </a:xfrm>
            <a:custGeom>
              <a:rect b="b" l="l" r="r" t="t"/>
              <a:pathLst>
                <a:path extrusionOk="0" h="1925515" w="1784563">
                  <a:moveTo>
                    <a:pt x="1784564" y="1004796"/>
                  </a:moveTo>
                  <a:lnTo>
                    <a:pt x="8243" y="0"/>
                  </a:lnTo>
                  <a:lnTo>
                    <a:pt x="0" y="920719"/>
                  </a:lnTo>
                  <a:lnTo>
                    <a:pt x="1776321" y="1925515"/>
                  </a:lnTo>
                  <a:lnTo>
                    <a:pt x="1784564" y="10047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6470830" y="1667556"/>
              <a:ext cx="226019" cy="174477"/>
            </a:xfrm>
            <a:custGeom>
              <a:rect b="b" l="l" r="r" t="t"/>
              <a:pathLst>
                <a:path extrusionOk="0" h="412963" w="534957">
                  <a:moveTo>
                    <a:pt x="824" y="0"/>
                  </a:moveTo>
                  <a:lnTo>
                    <a:pt x="534957" y="302510"/>
                  </a:lnTo>
                  <a:lnTo>
                    <a:pt x="534133" y="412964"/>
                  </a:lnTo>
                  <a:lnTo>
                    <a:pt x="0" y="110453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6470137" y="1760803"/>
              <a:ext cx="480944" cy="319352"/>
            </a:xfrm>
            <a:custGeom>
              <a:rect b="b" l="l" r="r" t="t"/>
              <a:pathLst>
                <a:path extrusionOk="0" h="755863" w="1138329">
                  <a:moveTo>
                    <a:pt x="824" y="0"/>
                  </a:moveTo>
                  <a:lnTo>
                    <a:pt x="1138329" y="643762"/>
                  </a:lnTo>
                  <a:lnTo>
                    <a:pt x="1137505" y="755864"/>
                  </a:lnTo>
                  <a:lnTo>
                    <a:pt x="0" y="11210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6346401" y="1595026"/>
              <a:ext cx="85332" cy="125885"/>
            </a:xfrm>
            <a:custGeom>
              <a:rect b="b" l="l" r="r" t="t"/>
              <a:pathLst>
                <a:path extrusionOk="0" h="297952" w="201970">
                  <a:moveTo>
                    <a:pt x="201960" y="206264"/>
                  </a:moveTo>
                  <a:cubicBezTo>
                    <a:pt x="201135" y="282097"/>
                    <a:pt x="155800" y="318366"/>
                    <a:pt x="99749" y="286219"/>
                  </a:cubicBezTo>
                  <a:cubicBezTo>
                    <a:pt x="43698" y="254896"/>
                    <a:pt x="-813" y="167523"/>
                    <a:pt x="11" y="91689"/>
                  </a:cubicBezTo>
                  <a:cubicBezTo>
                    <a:pt x="835" y="15855"/>
                    <a:pt x="46171" y="-20413"/>
                    <a:pt x="102222" y="11734"/>
                  </a:cubicBezTo>
                  <a:cubicBezTo>
                    <a:pt x="158273" y="43056"/>
                    <a:pt x="202784" y="130430"/>
                    <a:pt x="201960" y="206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7976053" y="3200753"/>
              <a:ext cx="753630" cy="813530"/>
            </a:xfrm>
            <a:custGeom>
              <a:rect b="b" l="l" r="r" t="t"/>
              <a:pathLst>
                <a:path extrusionOk="0" h="1925515" w="1783739">
                  <a:moveTo>
                    <a:pt x="1783740" y="1004796"/>
                  </a:moveTo>
                  <a:lnTo>
                    <a:pt x="8243" y="0"/>
                  </a:lnTo>
                  <a:lnTo>
                    <a:pt x="0" y="920719"/>
                  </a:lnTo>
                  <a:lnTo>
                    <a:pt x="1776321" y="1925515"/>
                  </a:lnTo>
                  <a:lnTo>
                    <a:pt x="1783740" y="10047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8169449" y="3402152"/>
              <a:ext cx="226019" cy="174477"/>
            </a:xfrm>
            <a:custGeom>
              <a:rect b="b" l="l" r="r" t="t"/>
              <a:pathLst>
                <a:path extrusionOk="0" h="412963" w="534957">
                  <a:moveTo>
                    <a:pt x="825" y="0"/>
                  </a:moveTo>
                  <a:lnTo>
                    <a:pt x="534957" y="302510"/>
                  </a:lnTo>
                  <a:lnTo>
                    <a:pt x="534133" y="412964"/>
                  </a:lnTo>
                  <a:lnTo>
                    <a:pt x="0" y="110454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8168755" y="3495399"/>
              <a:ext cx="480944" cy="319352"/>
            </a:xfrm>
            <a:custGeom>
              <a:rect b="b" l="l" r="r" t="t"/>
              <a:pathLst>
                <a:path extrusionOk="0" h="755863" w="1138329">
                  <a:moveTo>
                    <a:pt x="825" y="0"/>
                  </a:moveTo>
                  <a:lnTo>
                    <a:pt x="1138329" y="643762"/>
                  </a:lnTo>
                  <a:lnTo>
                    <a:pt x="1137505" y="755863"/>
                  </a:lnTo>
                  <a:lnTo>
                    <a:pt x="0" y="112102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8045020" y="3329622"/>
              <a:ext cx="85332" cy="125885"/>
            </a:xfrm>
            <a:custGeom>
              <a:rect b="b" l="l" r="r" t="t"/>
              <a:pathLst>
                <a:path extrusionOk="0" h="297952" w="201970">
                  <a:moveTo>
                    <a:pt x="201960" y="206264"/>
                  </a:moveTo>
                  <a:cubicBezTo>
                    <a:pt x="201135" y="282097"/>
                    <a:pt x="155800" y="318366"/>
                    <a:pt x="99749" y="286219"/>
                  </a:cubicBezTo>
                  <a:cubicBezTo>
                    <a:pt x="43698" y="254896"/>
                    <a:pt x="-813" y="167523"/>
                    <a:pt x="11" y="91689"/>
                  </a:cubicBezTo>
                  <a:cubicBezTo>
                    <a:pt x="835" y="15855"/>
                    <a:pt x="46171" y="-20413"/>
                    <a:pt x="102222" y="11734"/>
                  </a:cubicBezTo>
                  <a:cubicBezTo>
                    <a:pt x="158272" y="43056"/>
                    <a:pt x="202784" y="130430"/>
                    <a:pt x="201960" y="206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7260006" y="1129221"/>
              <a:ext cx="1190345" cy="1989945"/>
            </a:xfrm>
            <a:custGeom>
              <a:rect b="b" l="l" r="r" t="t"/>
              <a:pathLst>
                <a:path extrusionOk="0" h="4709929" w="2817385">
                  <a:moveTo>
                    <a:pt x="1415287" y="36268"/>
                  </a:moveTo>
                  <a:cubicBezTo>
                    <a:pt x="1080630" y="101386"/>
                    <a:pt x="328063" y="185463"/>
                    <a:pt x="0" y="0"/>
                  </a:cubicBezTo>
                  <a:cubicBezTo>
                    <a:pt x="2473" y="1312252"/>
                    <a:pt x="323942" y="3174298"/>
                    <a:pt x="1374897" y="4709930"/>
                  </a:cubicBezTo>
                  <a:cubicBezTo>
                    <a:pt x="2442338" y="4372799"/>
                    <a:pt x="2792657" y="2891570"/>
                    <a:pt x="2817385" y="1594980"/>
                  </a:cubicBezTo>
                  <a:cubicBezTo>
                    <a:pt x="2489322" y="1408693"/>
                    <a:pt x="1745823" y="478082"/>
                    <a:pt x="1415287" y="36268"/>
                  </a:cubicBezTo>
                  <a:close/>
                </a:path>
              </a:pathLst>
            </a:custGeom>
            <a:solidFill>
              <a:srgbClr val="FFFFFF">
                <a:alpha val="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7088100" y="1243613"/>
              <a:ext cx="1190345" cy="1989945"/>
            </a:xfrm>
            <a:custGeom>
              <a:rect b="b" l="l" r="r" t="t"/>
              <a:pathLst>
                <a:path extrusionOk="0" h="4709929" w="2817384">
                  <a:moveTo>
                    <a:pt x="1415287" y="36268"/>
                  </a:moveTo>
                  <a:cubicBezTo>
                    <a:pt x="1080630" y="101386"/>
                    <a:pt x="328063" y="185463"/>
                    <a:pt x="0" y="0"/>
                  </a:cubicBezTo>
                  <a:cubicBezTo>
                    <a:pt x="2473" y="1312252"/>
                    <a:pt x="323942" y="3174298"/>
                    <a:pt x="1374897" y="4709930"/>
                  </a:cubicBezTo>
                  <a:cubicBezTo>
                    <a:pt x="2442338" y="4372799"/>
                    <a:pt x="2792657" y="2890746"/>
                    <a:pt x="2817385" y="1594980"/>
                  </a:cubicBezTo>
                  <a:cubicBezTo>
                    <a:pt x="2489322" y="1408693"/>
                    <a:pt x="1745823" y="478082"/>
                    <a:pt x="1415287" y="3626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7666552" y="1258866"/>
              <a:ext cx="609451" cy="1974273"/>
            </a:xfrm>
            <a:custGeom>
              <a:rect b="b" l="l" r="r" t="t"/>
              <a:pathLst>
                <a:path extrusionOk="0" h="4672836" w="1442487">
                  <a:moveTo>
                    <a:pt x="1442488" y="1557887"/>
                  </a:moveTo>
                  <a:cubicBezTo>
                    <a:pt x="1113601" y="1371600"/>
                    <a:pt x="370925" y="441813"/>
                    <a:pt x="40389" y="0"/>
                  </a:cubicBezTo>
                  <a:lnTo>
                    <a:pt x="0" y="4672837"/>
                  </a:lnTo>
                  <a:cubicBezTo>
                    <a:pt x="1066617" y="4336531"/>
                    <a:pt x="1416935" y="2854478"/>
                    <a:pt x="1442488" y="1557887"/>
                  </a:cubicBezTo>
                  <a:close/>
                </a:path>
              </a:pathLst>
            </a:custGeom>
            <a:solidFill>
              <a:srgbClr val="FFFFFF">
                <a:alpha val="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6932829" y="2301564"/>
              <a:ext cx="699301" cy="1668851"/>
            </a:xfrm>
            <a:custGeom>
              <a:rect b="b" l="l" r="r" t="t"/>
              <a:pathLst>
                <a:path extrusionOk="0" h="3949944" w="1655151">
                  <a:moveTo>
                    <a:pt x="0" y="0"/>
                  </a:moveTo>
                  <a:lnTo>
                    <a:pt x="1654328" y="910828"/>
                  </a:lnTo>
                  <a:lnTo>
                    <a:pt x="1655152" y="3949944"/>
                  </a:lnTo>
                  <a:lnTo>
                    <a:pt x="824" y="30399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7022942" y="3048577"/>
              <a:ext cx="528307" cy="750495"/>
            </a:xfrm>
            <a:custGeom>
              <a:rect b="b" l="l" r="r" t="t"/>
              <a:pathLst>
                <a:path extrusionOk="0" h="1776320" w="1250431">
                  <a:moveTo>
                    <a:pt x="0" y="0"/>
                  </a:moveTo>
                  <a:lnTo>
                    <a:pt x="1247134" y="686624"/>
                  </a:lnTo>
                  <a:lnTo>
                    <a:pt x="1250431" y="1776321"/>
                  </a:lnTo>
                  <a:lnTo>
                    <a:pt x="3297" y="1089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7032299" y="2743533"/>
              <a:ext cx="243780" cy="181442"/>
            </a:xfrm>
            <a:custGeom>
              <a:rect b="b" l="l" r="r" t="t"/>
              <a:pathLst>
                <a:path extrusionOk="0" h="429449" w="576995">
                  <a:moveTo>
                    <a:pt x="0" y="0"/>
                  </a:moveTo>
                  <a:lnTo>
                    <a:pt x="576995" y="317347"/>
                  </a:lnTo>
                  <a:lnTo>
                    <a:pt x="576995" y="429449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7033339" y="2837126"/>
              <a:ext cx="243780" cy="181442"/>
            </a:xfrm>
            <a:custGeom>
              <a:rect b="b" l="l" r="r" t="t"/>
              <a:pathLst>
                <a:path extrusionOk="0" h="429449" w="576995">
                  <a:moveTo>
                    <a:pt x="0" y="0"/>
                  </a:moveTo>
                  <a:lnTo>
                    <a:pt x="576995" y="317347"/>
                  </a:lnTo>
                  <a:lnTo>
                    <a:pt x="576995" y="429449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7032993" y="2927253"/>
              <a:ext cx="462486" cy="301939"/>
            </a:xfrm>
            <a:custGeom>
              <a:rect b="b" l="l" r="r" t="t"/>
              <a:pathLst>
                <a:path extrusionOk="0" h="714649" w="1094642">
                  <a:moveTo>
                    <a:pt x="0" y="0"/>
                  </a:moveTo>
                  <a:lnTo>
                    <a:pt x="1094643" y="602548"/>
                  </a:lnTo>
                  <a:lnTo>
                    <a:pt x="1094643" y="714650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6932829" y="2301564"/>
              <a:ext cx="699650" cy="606665"/>
            </a:xfrm>
            <a:custGeom>
              <a:rect b="b" l="l" r="r" t="t"/>
              <a:pathLst>
                <a:path extrusionOk="0" h="1435893" w="1655976">
                  <a:moveTo>
                    <a:pt x="0" y="0"/>
                  </a:moveTo>
                  <a:lnTo>
                    <a:pt x="1654328" y="910828"/>
                  </a:lnTo>
                  <a:lnTo>
                    <a:pt x="1655976" y="1435894"/>
                  </a:lnTo>
                  <a:lnTo>
                    <a:pt x="824" y="525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7018436" y="2419516"/>
              <a:ext cx="88806" cy="131106"/>
            </a:xfrm>
            <a:custGeom>
              <a:rect b="b" l="l" r="r" t="t"/>
              <a:pathLst>
                <a:path extrusionOk="0" h="310309" w="210191">
                  <a:moveTo>
                    <a:pt x="210191" y="213266"/>
                  </a:moveTo>
                  <a:cubicBezTo>
                    <a:pt x="210191" y="292397"/>
                    <a:pt x="163207" y="331138"/>
                    <a:pt x="105508" y="298991"/>
                  </a:cubicBezTo>
                  <a:cubicBezTo>
                    <a:pt x="47808" y="266845"/>
                    <a:pt x="0" y="176998"/>
                    <a:pt x="0" y="97043"/>
                  </a:cubicBezTo>
                  <a:cubicBezTo>
                    <a:pt x="0" y="17912"/>
                    <a:pt x="46984" y="-20829"/>
                    <a:pt x="104683" y="11318"/>
                  </a:cubicBezTo>
                  <a:cubicBezTo>
                    <a:pt x="163207" y="43465"/>
                    <a:pt x="210191" y="134136"/>
                    <a:pt x="210191" y="213266"/>
                  </a:cubicBez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7345267" y="2854458"/>
              <a:ext cx="474675" cy="451690"/>
            </a:xfrm>
            <a:custGeom>
              <a:rect b="b" l="l" r="r" t="t"/>
              <a:pathLst>
                <a:path extrusionOk="0" h="1069089" w="1123491">
                  <a:moveTo>
                    <a:pt x="1649" y="451705"/>
                  </a:moveTo>
                  <a:lnTo>
                    <a:pt x="0" y="0"/>
                  </a:lnTo>
                  <a:lnTo>
                    <a:pt x="1121843" y="617385"/>
                  </a:lnTo>
                  <a:lnTo>
                    <a:pt x="1123492" y="1069090"/>
                  </a:lnTo>
                  <a:lnTo>
                    <a:pt x="1649" y="45170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5775924" y="1647104"/>
              <a:ext cx="1036763" cy="1220992"/>
            </a:xfrm>
            <a:custGeom>
              <a:rect b="b" l="l" r="r" t="t"/>
              <a:pathLst>
                <a:path extrusionOk="0" h="2889921" w="2453878">
                  <a:moveTo>
                    <a:pt x="2453054" y="1415287"/>
                  </a:moveTo>
                  <a:lnTo>
                    <a:pt x="0" y="0"/>
                  </a:lnTo>
                  <a:lnTo>
                    <a:pt x="824" y="1278456"/>
                  </a:lnTo>
                  <a:lnTo>
                    <a:pt x="2237093" y="2569277"/>
                  </a:lnTo>
                  <a:lnTo>
                    <a:pt x="2453878" y="2889922"/>
                  </a:lnTo>
                  <a:lnTo>
                    <a:pt x="2453054" y="14152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5666057" y="1710540"/>
              <a:ext cx="391093" cy="372288"/>
            </a:xfrm>
            <a:custGeom>
              <a:rect b="b" l="l" r="r" t="t"/>
              <a:pathLst>
                <a:path extrusionOk="0" h="881154" w="925665">
                  <a:moveTo>
                    <a:pt x="0" y="347021"/>
                  </a:moveTo>
                  <a:lnTo>
                    <a:pt x="0" y="0"/>
                  </a:lnTo>
                  <a:lnTo>
                    <a:pt x="925665" y="534133"/>
                  </a:lnTo>
                  <a:lnTo>
                    <a:pt x="925665" y="881154"/>
                  </a:lnTo>
                  <a:lnTo>
                    <a:pt x="0" y="3470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6316252" y="2089766"/>
              <a:ext cx="227064" cy="178308"/>
            </a:xfrm>
            <a:custGeom>
              <a:rect b="b" l="l" r="r" t="t"/>
              <a:pathLst>
                <a:path extrusionOk="0" h="422030" w="537429">
                  <a:moveTo>
                    <a:pt x="537430" y="309929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537430" y="422031"/>
                  </a:lnTo>
                  <a:lnTo>
                    <a:pt x="537430" y="309929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6106568" y="2063421"/>
              <a:ext cx="437760" cy="299850"/>
            </a:xfrm>
            <a:custGeom>
              <a:rect b="b" l="l" r="r" t="t"/>
              <a:pathLst>
                <a:path extrusionOk="0" h="709704" w="1036118">
                  <a:moveTo>
                    <a:pt x="1036119" y="597602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1036119" y="709704"/>
                  </a:lnTo>
                  <a:lnTo>
                    <a:pt x="1036119" y="597602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6014376" y="2104325"/>
              <a:ext cx="530396" cy="353482"/>
            </a:xfrm>
            <a:custGeom>
              <a:rect b="b" l="l" r="r" t="t"/>
              <a:pathLst>
                <a:path extrusionOk="0" h="836643" w="1255376">
                  <a:moveTo>
                    <a:pt x="1255377" y="724541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1255377" y="836643"/>
                  </a:lnTo>
                  <a:lnTo>
                    <a:pt x="1255377" y="724541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6597680" y="2248236"/>
              <a:ext cx="117711" cy="175065"/>
            </a:xfrm>
            <a:custGeom>
              <a:rect b="b" l="l" r="r" t="t"/>
              <a:pathLst>
                <a:path extrusionOk="0" h="414354" w="278606">
                  <a:moveTo>
                    <a:pt x="0" y="126810"/>
                  </a:moveTo>
                  <a:cubicBezTo>
                    <a:pt x="0" y="232318"/>
                    <a:pt x="62645" y="353487"/>
                    <a:pt x="139303" y="397998"/>
                  </a:cubicBezTo>
                  <a:cubicBezTo>
                    <a:pt x="215961" y="442509"/>
                    <a:pt x="278606" y="393052"/>
                    <a:pt x="278606" y="287545"/>
                  </a:cubicBezTo>
                  <a:cubicBezTo>
                    <a:pt x="278606" y="182037"/>
                    <a:pt x="215961" y="60868"/>
                    <a:pt x="139303" y="16357"/>
                  </a:cubicBezTo>
                  <a:cubicBezTo>
                    <a:pt x="62645" y="-28154"/>
                    <a:pt x="0" y="21303"/>
                    <a:pt x="0" y="126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6330462" y="2791205"/>
              <a:ext cx="291143" cy="396639"/>
            </a:xfrm>
            <a:custGeom>
              <a:rect b="b" l="l" r="r" t="t"/>
              <a:pathLst>
                <a:path extrusionOk="0" h="938791" w="689097">
                  <a:moveTo>
                    <a:pt x="344549" y="11931"/>
                  </a:moveTo>
                  <a:cubicBezTo>
                    <a:pt x="394005" y="39956"/>
                    <a:pt x="433571" y="109196"/>
                    <a:pt x="433571" y="166071"/>
                  </a:cubicBezTo>
                  <a:lnTo>
                    <a:pt x="433571" y="417476"/>
                  </a:lnTo>
                  <a:lnTo>
                    <a:pt x="600075" y="513092"/>
                  </a:lnTo>
                  <a:cubicBezTo>
                    <a:pt x="649532" y="541118"/>
                    <a:pt x="689097" y="610357"/>
                    <a:pt x="689097" y="667233"/>
                  </a:cubicBezTo>
                  <a:cubicBezTo>
                    <a:pt x="689097" y="724107"/>
                    <a:pt x="649532" y="747188"/>
                    <a:pt x="600075" y="719162"/>
                  </a:cubicBezTo>
                  <a:lnTo>
                    <a:pt x="433571" y="623546"/>
                  </a:lnTo>
                  <a:lnTo>
                    <a:pt x="433571" y="874951"/>
                  </a:lnTo>
                  <a:cubicBezTo>
                    <a:pt x="433571" y="931826"/>
                    <a:pt x="394005" y="954906"/>
                    <a:pt x="344549" y="926880"/>
                  </a:cubicBezTo>
                  <a:cubicBezTo>
                    <a:pt x="295092" y="898855"/>
                    <a:pt x="255526" y="829616"/>
                    <a:pt x="255526" y="772740"/>
                  </a:cubicBezTo>
                  <a:lnTo>
                    <a:pt x="255526" y="521335"/>
                  </a:lnTo>
                  <a:lnTo>
                    <a:pt x="89022" y="424894"/>
                  </a:lnTo>
                  <a:cubicBezTo>
                    <a:pt x="39565" y="396869"/>
                    <a:pt x="0" y="327630"/>
                    <a:pt x="0" y="270754"/>
                  </a:cubicBezTo>
                  <a:cubicBezTo>
                    <a:pt x="0" y="213879"/>
                    <a:pt x="39565" y="190799"/>
                    <a:pt x="89022" y="218825"/>
                  </a:cubicBezTo>
                  <a:lnTo>
                    <a:pt x="255526" y="314441"/>
                  </a:lnTo>
                  <a:lnTo>
                    <a:pt x="255526" y="63036"/>
                  </a:lnTo>
                  <a:cubicBezTo>
                    <a:pt x="255526" y="6985"/>
                    <a:pt x="295092" y="-16095"/>
                    <a:pt x="344549" y="1193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8"/>
          <p:cNvSpPr txBox="1"/>
          <p:nvPr>
            <p:ph type="title"/>
          </p:nvPr>
        </p:nvSpPr>
        <p:spPr>
          <a:xfrm>
            <a:off x="445879" y="108609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000"/>
              <a:t>RESEARCH OBJECTIVE</a:t>
            </a:r>
            <a:endParaRPr sz="3000"/>
          </a:p>
        </p:txBody>
      </p:sp>
      <p:sp>
        <p:nvSpPr>
          <p:cNvPr id="306" name="Google Shape;306;p8"/>
          <p:cNvSpPr txBox="1"/>
          <p:nvPr>
            <p:ph idx="12" type="sldNum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ckwel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7" name="Google Shape;307;p8"/>
          <p:cNvSpPr/>
          <p:nvPr/>
        </p:nvSpPr>
        <p:spPr>
          <a:xfrm>
            <a:off x="0" y="252387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8"/>
          <p:cNvSpPr/>
          <p:nvPr/>
        </p:nvSpPr>
        <p:spPr>
          <a:xfrm>
            <a:off x="0" y="252387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9" name="Google Shape;309;p8"/>
          <p:cNvGrpSpPr/>
          <p:nvPr/>
        </p:nvGrpSpPr>
        <p:grpSpPr>
          <a:xfrm>
            <a:off x="1786339" y="1856251"/>
            <a:ext cx="473400" cy="473400"/>
            <a:chOff x="1786339" y="1703401"/>
            <a:chExt cx="473400" cy="473400"/>
          </a:xfrm>
        </p:grpSpPr>
        <p:sp>
          <p:nvSpPr>
            <p:cNvPr id="310" name="Google Shape;310;p8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1957702" y="1866499"/>
              <a:ext cx="134100" cy="134100"/>
            </a:xfrm>
            <a:prstGeom prst="ellipse">
              <a:avLst/>
            </a:pr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b="0" i="0" lang="en-GB" sz="600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1</a:t>
              </a:r>
              <a:endParaRPr b="0" i="0" sz="6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grpSp>
        <p:nvGrpSpPr>
          <p:cNvPr id="312" name="Google Shape;312;p8"/>
          <p:cNvGrpSpPr/>
          <p:nvPr/>
        </p:nvGrpSpPr>
        <p:grpSpPr>
          <a:xfrm>
            <a:off x="3814414" y="1856251"/>
            <a:ext cx="473400" cy="473400"/>
            <a:chOff x="3814414" y="1703401"/>
            <a:chExt cx="473400" cy="473400"/>
          </a:xfrm>
        </p:grpSpPr>
        <p:sp>
          <p:nvSpPr>
            <p:cNvPr id="313" name="Google Shape;313;p8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3985777" y="1866499"/>
              <a:ext cx="134100" cy="134100"/>
            </a:xfrm>
            <a:prstGeom prst="ellipse">
              <a:avLst/>
            </a:pr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b="0" i="0" lang="en-GB" sz="600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3</a:t>
              </a:r>
              <a:endParaRPr b="0" i="0" sz="6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grpSp>
        <p:nvGrpSpPr>
          <p:cNvPr id="315" name="Google Shape;315;p8"/>
          <p:cNvGrpSpPr/>
          <p:nvPr/>
        </p:nvGrpSpPr>
        <p:grpSpPr>
          <a:xfrm>
            <a:off x="5842489" y="1856251"/>
            <a:ext cx="473400" cy="473400"/>
            <a:chOff x="5842489" y="1703401"/>
            <a:chExt cx="473400" cy="473400"/>
          </a:xfrm>
        </p:grpSpPr>
        <p:sp>
          <p:nvSpPr>
            <p:cNvPr id="316" name="Google Shape;316;p8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6013852" y="1866499"/>
              <a:ext cx="134100" cy="134100"/>
            </a:xfrm>
            <a:prstGeom prst="ellipse">
              <a:avLst/>
            </a:pr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b="0" i="0" lang="en-GB" sz="600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5</a:t>
              </a:r>
              <a:endParaRPr b="0" i="0" sz="6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grpSp>
        <p:nvGrpSpPr>
          <p:cNvPr id="318" name="Google Shape;318;p8"/>
          <p:cNvGrpSpPr/>
          <p:nvPr/>
        </p:nvGrpSpPr>
        <p:grpSpPr>
          <a:xfrm>
            <a:off x="4852739" y="3729150"/>
            <a:ext cx="473400" cy="473400"/>
            <a:chOff x="4852739" y="3576300"/>
            <a:chExt cx="473400" cy="473400"/>
          </a:xfrm>
        </p:grpSpPr>
        <p:sp>
          <p:nvSpPr>
            <p:cNvPr id="319" name="Google Shape;319;p8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8"/>
            <p:cNvSpPr/>
            <p:nvPr/>
          </p:nvSpPr>
          <p:spPr>
            <a:xfrm flipH="1">
              <a:off x="5024102" y="3752502"/>
              <a:ext cx="134100" cy="134100"/>
            </a:xfrm>
            <a:prstGeom prst="ellipse">
              <a:avLst/>
            </a:pr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b="0" i="0" lang="en-GB" sz="600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4</a:t>
              </a:r>
              <a:endParaRPr b="0" i="0" sz="6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grpSp>
        <p:nvGrpSpPr>
          <p:cNvPr id="321" name="Google Shape;321;p8"/>
          <p:cNvGrpSpPr/>
          <p:nvPr/>
        </p:nvGrpSpPr>
        <p:grpSpPr>
          <a:xfrm>
            <a:off x="2824664" y="3729150"/>
            <a:ext cx="473400" cy="473400"/>
            <a:chOff x="2824664" y="3576300"/>
            <a:chExt cx="473400" cy="473400"/>
          </a:xfrm>
        </p:grpSpPr>
        <p:sp>
          <p:nvSpPr>
            <p:cNvPr id="322" name="Google Shape;322;p8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8"/>
            <p:cNvSpPr/>
            <p:nvPr/>
          </p:nvSpPr>
          <p:spPr>
            <a:xfrm flipH="1">
              <a:off x="2996027" y="3752502"/>
              <a:ext cx="134100" cy="134100"/>
            </a:xfrm>
            <a:prstGeom prst="ellipse">
              <a:avLst/>
            </a:pr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b="0" i="0" lang="en-GB" sz="600" u="none" cap="none" strike="noStrike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2</a:t>
              </a:r>
              <a:endParaRPr b="0" i="0" sz="6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sp>
        <p:nvSpPr>
          <p:cNvPr id="324" name="Google Shape;324;p8"/>
          <p:cNvSpPr txBox="1"/>
          <p:nvPr/>
        </p:nvSpPr>
        <p:spPr>
          <a:xfrm>
            <a:off x="1381563" y="13089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Enhance the security of student feedback system</a:t>
            </a:r>
            <a:endParaRPr b="0" i="0" sz="1100" u="none" cap="none" strike="noStrike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25" name="Google Shape;325;p8"/>
          <p:cNvSpPr txBox="1"/>
          <p:nvPr/>
        </p:nvSpPr>
        <p:spPr>
          <a:xfrm>
            <a:off x="3378918" y="13089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Secure the data from tempering</a:t>
            </a:r>
            <a:endParaRPr b="0" i="0" sz="1100" u="none" cap="none" strike="noStrike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26" name="Google Shape;326;p8"/>
          <p:cNvSpPr txBox="1"/>
          <p:nvPr/>
        </p:nvSpPr>
        <p:spPr>
          <a:xfrm>
            <a:off x="5437723" y="13089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Ensure anonymity of each user</a:t>
            </a:r>
            <a:endParaRPr b="0" i="0" sz="1100" u="none" cap="none" strike="noStrike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27" name="Google Shape;327;p8"/>
          <p:cNvSpPr txBox="1"/>
          <p:nvPr/>
        </p:nvSpPr>
        <p:spPr>
          <a:xfrm>
            <a:off x="2419888" y="42164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Make authentication process more reliable</a:t>
            </a:r>
            <a:endParaRPr b="0" i="0" sz="1100" u="none" cap="none" strike="noStrike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28" name="Google Shape;328;p8"/>
          <p:cNvSpPr txBox="1"/>
          <p:nvPr/>
        </p:nvSpPr>
        <p:spPr>
          <a:xfrm>
            <a:off x="4447968" y="42164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Make teaching evaluation process more secure and reliable.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8"/>
          <p:cNvSpPr txBox="1"/>
          <p:nvPr/>
        </p:nvSpPr>
        <p:spPr>
          <a:xfrm>
            <a:off x="6476048" y="42164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9"/>
          <p:cNvGrpSpPr/>
          <p:nvPr/>
        </p:nvGrpSpPr>
        <p:grpSpPr>
          <a:xfrm>
            <a:off x="7254992" y="1522277"/>
            <a:ext cx="1889018" cy="2098940"/>
            <a:chOff x="855298" y="2421399"/>
            <a:chExt cx="767176" cy="684028"/>
          </a:xfrm>
        </p:grpSpPr>
        <p:sp>
          <p:nvSpPr>
            <p:cNvPr id="335" name="Google Shape;335;p9"/>
            <p:cNvSpPr/>
            <p:nvPr/>
          </p:nvSpPr>
          <p:spPr>
            <a:xfrm>
              <a:off x="1212548" y="2426660"/>
              <a:ext cx="361763" cy="544547"/>
            </a:xfrm>
            <a:custGeom>
              <a:rect b="b" l="l" r="r" t="t"/>
              <a:pathLst>
                <a:path extrusionOk="0" h="5445470" w="3617625">
                  <a:moveTo>
                    <a:pt x="0" y="0"/>
                  </a:moveTo>
                  <a:lnTo>
                    <a:pt x="3617625" y="5445470"/>
                  </a:lnTo>
                  <a:lnTo>
                    <a:pt x="909" y="3357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1171554" y="2423768"/>
              <a:ext cx="390451" cy="586039"/>
            </a:xfrm>
            <a:custGeom>
              <a:rect b="b" l="l" r="r" t="t"/>
              <a:pathLst>
                <a:path extrusionOk="0" h="5860389" w="3904510">
                  <a:moveTo>
                    <a:pt x="3865046" y="5854663"/>
                  </a:moveTo>
                  <a:cubicBezTo>
                    <a:pt x="3902341" y="5876492"/>
                    <a:pt x="3918715" y="5831924"/>
                    <a:pt x="3889606" y="5788266"/>
                  </a:cubicBezTo>
                  <a:lnTo>
                    <a:pt x="63675" y="29910"/>
                  </a:lnTo>
                  <a:cubicBezTo>
                    <a:pt x="38205" y="-9200"/>
                    <a:pt x="0" y="-10110"/>
                    <a:pt x="0" y="28091"/>
                  </a:cubicBezTo>
                  <a:lnTo>
                    <a:pt x="910" y="3577152"/>
                  </a:lnTo>
                  <a:cubicBezTo>
                    <a:pt x="910" y="3602619"/>
                    <a:pt x="18193" y="3632634"/>
                    <a:pt x="40024" y="3645368"/>
                  </a:cubicBezTo>
                  <a:lnTo>
                    <a:pt x="3865046" y="5854663"/>
                  </a:lnTo>
                  <a:close/>
                  <a:moveTo>
                    <a:pt x="566704" y="1668918"/>
                  </a:moveTo>
                  <a:cubicBezTo>
                    <a:pt x="566704" y="1630717"/>
                    <a:pt x="604908" y="1631626"/>
                    <a:pt x="630378" y="1670737"/>
                  </a:cubicBezTo>
                  <a:lnTo>
                    <a:pt x="2307748" y="4192007"/>
                  </a:lnTo>
                  <a:cubicBezTo>
                    <a:pt x="2336857" y="4235666"/>
                    <a:pt x="2320483" y="4280234"/>
                    <a:pt x="2283188" y="4258404"/>
                  </a:cubicBezTo>
                  <a:lnTo>
                    <a:pt x="606728" y="3289735"/>
                  </a:lnTo>
                  <a:cubicBezTo>
                    <a:pt x="584896" y="3277001"/>
                    <a:pt x="567613" y="3246986"/>
                    <a:pt x="567613" y="3221518"/>
                  </a:cubicBezTo>
                  <a:lnTo>
                    <a:pt x="566704" y="166891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1351766" y="2438542"/>
              <a:ext cx="270708" cy="297422"/>
            </a:xfrm>
            <a:custGeom>
              <a:rect b="b" l="l" r="r" t="t"/>
              <a:pathLst>
                <a:path extrusionOk="0" h="2974225" w="2707078">
                  <a:moveTo>
                    <a:pt x="0" y="0"/>
                  </a:moveTo>
                  <a:lnTo>
                    <a:pt x="2707079" y="1563515"/>
                  </a:lnTo>
                  <a:lnTo>
                    <a:pt x="2707079" y="2974226"/>
                  </a:lnTo>
                  <a:lnTo>
                    <a:pt x="239234" y="1548053"/>
                  </a:lnTo>
                  <a:lnTo>
                    <a:pt x="909" y="162627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1375891" y="2485721"/>
              <a:ext cx="30746" cy="45722"/>
            </a:xfrm>
            <a:custGeom>
              <a:rect b="b" l="l" r="r" t="t"/>
              <a:pathLst>
                <a:path extrusionOk="0" h="457219" w="307457">
                  <a:moveTo>
                    <a:pt x="307457" y="317291"/>
                  </a:moveTo>
                  <a:cubicBezTo>
                    <a:pt x="307457" y="433713"/>
                    <a:pt x="238325" y="488286"/>
                    <a:pt x="153729" y="439170"/>
                  </a:cubicBezTo>
                  <a:cubicBezTo>
                    <a:pt x="69133" y="390055"/>
                    <a:pt x="0" y="256351"/>
                    <a:pt x="0" y="139929"/>
                  </a:cubicBezTo>
                  <a:cubicBezTo>
                    <a:pt x="0" y="23506"/>
                    <a:pt x="69133" y="-31067"/>
                    <a:pt x="153729" y="18049"/>
                  </a:cubicBezTo>
                  <a:cubicBezTo>
                    <a:pt x="239234" y="67165"/>
                    <a:pt x="307457" y="200868"/>
                    <a:pt x="307457" y="317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1421149" y="2512826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0" y="0"/>
                  </a:moveTo>
                  <a:lnTo>
                    <a:pt x="593083" y="342900"/>
                  </a:lnTo>
                  <a:lnTo>
                    <a:pt x="593083" y="466599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1421149" y="2537588"/>
              <a:ext cx="177106" cy="114694"/>
            </a:xfrm>
            <a:custGeom>
              <a:rect b="b" l="l" r="r" t="t"/>
              <a:pathLst>
                <a:path extrusionOk="0" h="1146941" w="1771062">
                  <a:moveTo>
                    <a:pt x="0" y="0"/>
                  </a:moveTo>
                  <a:lnTo>
                    <a:pt x="1771063" y="1023243"/>
                  </a:lnTo>
                  <a:lnTo>
                    <a:pt x="1771063" y="1146941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1421149" y="2562349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0" y="0"/>
                  </a:moveTo>
                  <a:lnTo>
                    <a:pt x="1385377" y="800403"/>
                  </a:lnTo>
                  <a:lnTo>
                    <a:pt x="1385377" y="924102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855298" y="2629287"/>
              <a:ext cx="270708" cy="318979"/>
            </a:xfrm>
            <a:custGeom>
              <a:rect b="b" l="l" r="r" t="t"/>
              <a:pathLst>
                <a:path extrusionOk="0" h="3189788" w="2707078">
                  <a:moveTo>
                    <a:pt x="2706169" y="1563515"/>
                  </a:moveTo>
                  <a:lnTo>
                    <a:pt x="0" y="0"/>
                  </a:lnTo>
                  <a:lnTo>
                    <a:pt x="0" y="1410711"/>
                  </a:lnTo>
                  <a:lnTo>
                    <a:pt x="2467844" y="2835974"/>
                  </a:lnTo>
                  <a:lnTo>
                    <a:pt x="2707079" y="3189789"/>
                  </a:lnTo>
                  <a:lnTo>
                    <a:pt x="2706169" y="156351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1070338" y="2786719"/>
              <a:ext cx="30746" cy="45671"/>
            </a:xfrm>
            <a:custGeom>
              <a:rect b="b" l="l" r="r" t="t"/>
              <a:pathLst>
                <a:path extrusionOk="0" h="456710" w="307457">
                  <a:moveTo>
                    <a:pt x="0" y="139419"/>
                  </a:moveTo>
                  <a:cubicBezTo>
                    <a:pt x="0" y="255842"/>
                    <a:pt x="69132" y="389545"/>
                    <a:pt x="153729" y="438661"/>
                  </a:cubicBezTo>
                  <a:cubicBezTo>
                    <a:pt x="238325" y="487777"/>
                    <a:pt x="307457" y="433204"/>
                    <a:pt x="307457" y="316781"/>
                  </a:cubicBezTo>
                  <a:cubicBezTo>
                    <a:pt x="307457" y="200359"/>
                    <a:pt x="238325" y="66655"/>
                    <a:pt x="153729" y="17540"/>
                  </a:cubicBezTo>
                  <a:cubicBezTo>
                    <a:pt x="69132" y="-30666"/>
                    <a:pt x="0" y="23907"/>
                    <a:pt x="0" y="139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996602" y="2745203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593083" y="342900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593083" y="466599"/>
                  </a:lnTo>
                  <a:lnTo>
                    <a:pt x="593083" y="34290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879151" y="2702030"/>
              <a:ext cx="177197" cy="114694"/>
            </a:xfrm>
            <a:custGeom>
              <a:rect b="b" l="l" r="r" t="t"/>
              <a:pathLst>
                <a:path extrusionOk="0" h="1146941" w="1771972">
                  <a:moveTo>
                    <a:pt x="1771972" y="1023243"/>
                  </a:moveTo>
                  <a:lnTo>
                    <a:pt x="0" y="0"/>
                  </a:lnTo>
                  <a:lnTo>
                    <a:pt x="0" y="123698"/>
                  </a:lnTo>
                  <a:lnTo>
                    <a:pt x="1771063" y="1146941"/>
                  </a:lnTo>
                  <a:lnTo>
                    <a:pt x="1771972" y="1023243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917697" y="2749013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1385377" y="800403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1385377" y="924102"/>
                  </a:lnTo>
                  <a:lnTo>
                    <a:pt x="1385377" y="800403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1029162" y="2421399"/>
              <a:ext cx="113159" cy="310247"/>
            </a:xfrm>
            <a:custGeom>
              <a:rect b="b" l="l" r="r" t="t"/>
              <a:pathLst>
                <a:path extrusionOk="0" h="3102471" w="1131587">
                  <a:moveTo>
                    <a:pt x="0" y="0"/>
                  </a:moveTo>
                  <a:lnTo>
                    <a:pt x="1130678" y="653056"/>
                  </a:lnTo>
                  <a:lnTo>
                    <a:pt x="1131588" y="3102472"/>
                  </a:lnTo>
                  <a:lnTo>
                    <a:pt x="0" y="244941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993881" y="2488428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0" y="0"/>
                  </a:moveTo>
                  <a:lnTo>
                    <a:pt x="889625" y="513895"/>
                  </a:lnTo>
                  <a:lnTo>
                    <a:pt x="889625" y="807680"/>
                  </a:lnTo>
                  <a:lnTo>
                    <a:pt x="0" y="29378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1029162" y="2629378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0" y="0"/>
                  </a:moveTo>
                  <a:lnTo>
                    <a:pt x="1130678" y="653056"/>
                  </a:lnTo>
                  <a:lnTo>
                    <a:pt x="1130678" y="1015966"/>
                  </a:lnTo>
                  <a:lnTo>
                    <a:pt x="0" y="362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1043038" y="2465752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7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1043129" y="2490514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1043129" y="2597904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481198" y="278322"/>
                  </a:moveTo>
                  <a:lnTo>
                    <a:pt x="481198" y="402021"/>
                  </a:lnTo>
                  <a:lnTo>
                    <a:pt x="0" y="123699"/>
                  </a:lnTo>
                  <a:lnTo>
                    <a:pt x="0" y="0"/>
                  </a:lnTo>
                  <a:lnTo>
                    <a:pt x="481198" y="278322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1154594" y="2795180"/>
              <a:ext cx="113159" cy="310247"/>
            </a:xfrm>
            <a:custGeom>
              <a:rect b="b" l="l" r="r" t="t"/>
              <a:pathLst>
                <a:path extrusionOk="0" h="3102471" w="1131588">
                  <a:moveTo>
                    <a:pt x="1130679" y="653056"/>
                  </a:moveTo>
                  <a:lnTo>
                    <a:pt x="0" y="0"/>
                  </a:lnTo>
                  <a:lnTo>
                    <a:pt x="910" y="2449416"/>
                  </a:lnTo>
                  <a:lnTo>
                    <a:pt x="1131588" y="3102472"/>
                  </a:lnTo>
                  <a:lnTo>
                    <a:pt x="1130679" y="65305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1213909" y="2916811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889625" y="513895"/>
                  </a:moveTo>
                  <a:lnTo>
                    <a:pt x="0" y="0"/>
                  </a:lnTo>
                  <a:lnTo>
                    <a:pt x="0" y="293784"/>
                  </a:lnTo>
                  <a:lnTo>
                    <a:pt x="889625" y="807679"/>
                  </a:lnTo>
                  <a:lnTo>
                    <a:pt x="889625" y="5138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1154685" y="3003159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1130679" y="653056"/>
                  </a:moveTo>
                  <a:lnTo>
                    <a:pt x="0" y="0"/>
                  </a:lnTo>
                  <a:lnTo>
                    <a:pt x="0" y="362910"/>
                  </a:lnTo>
                  <a:lnTo>
                    <a:pt x="1130679" y="1015966"/>
                  </a:lnTo>
                  <a:lnTo>
                    <a:pt x="1130679" y="653056"/>
                  </a:lnTo>
                  <a:close/>
                </a:path>
              </a:pathLst>
            </a:custGeom>
            <a:solidFill>
              <a:srgbClr val="FFFFFF">
                <a:alpha val="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1171645" y="2841347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8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1171645" y="2866109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1205474" y="2993091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0" y="0"/>
                  </a:moveTo>
                  <a:lnTo>
                    <a:pt x="0" y="123699"/>
                  </a:lnTo>
                  <a:lnTo>
                    <a:pt x="481198" y="402021"/>
                  </a:lnTo>
                  <a:lnTo>
                    <a:pt x="481198" y="278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84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1459513" y="2703561"/>
              <a:ext cx="76046" cy="103649"/>
            </a:xfrm>
            <a:custGeom>
              <a:rect b="b" l="l" r="r" t="t"/>
              <a:pathLst>
                <a:path extrusionOk="0" h="1036493" w="760456">
                  <a:moveTo>
                    <a:pt x="380228" y="13751"/>
                  </a:moveTo>
                  <a:cubicBezTo>
                    <a:pt x="434806" y="44675"/>
                    <a:pt x="478469" y="121078"/>
                    <a:pt x="478469" y="183836"/>
                  </a:cubicBezTo>
                  <a:lnTo>
                    <a:pt x="478469" y="461249"/>
                  </a:lnTo>
                  <a:lnTo>
                    <a:pt x="662215" y="566757"/>
                  </a:lnTo>
                  <a:cubicBezTo>
                    <a:pt x="716794" y="597681"/>
                    <a:pt x="760456" y="674083"/>
                    <a:pt x="760456" y="736842"/>
                  </a:cubicBezTo>
                  <a:cubicBezTo>
                    <a:pt x="760456" y="799601"/>
                    <a:pt x="716794" y="825069"/>
                    <a:pt x="662215" y="794144"/>
                  </a:cubicBezTo>
                  <a:lnTo>
                    <a:pt x="478469" y="688636"/>
                  </a:lnTo>
                  <a:lnTo>
                    <a:pt x="478469" y="966049"/>
                  </a:lnTo>
                  <a:cubicBezTo>
                    <a:pt x="478469" y="1028807"/>
                    <a:pt x="434806" y="1054275"/>
                    <a:pt x="380228" y="1023350"/>
                  </a:cubicBezTo>
                  <a:cubicBezTo>
                    <a:pt x="325650" y="992426"/>
                    <a:pt x="281987" y="916023"/>
                    <a:pt x="281987" y="853265"/>
                  </a:cubicBezTo>
                  <a:lnTo>
                    <a:pt x="281987" y="575852"/>
                  </a:lnTo>
                  <a:lnTo>
                    <a:pt x="98241" y="469435"/>
                  </a:lnTo>
                  <a:cubicBezTo>
                    <a:pt x="43662" y="438510"/>
                    <a:pt x="0" y="362108"/>
                    <a:pt x="0" y="298440"/>
                  </a:cubicBezTo>
                  <a:cubicBezTo>
                    <a:pt x="0" y="235681"/>
                    <a:pt x="43662" y="210213"/>
                    <a:pt x="98241" y="241138"/>
                  </a:cubicBezTo>
                  <a:lnTo>
                    <a:pt x="281987" y="346646"/>
                  </a:lnTo>
                  <a:lnTo>
                    <a:pt x="281987" y="69233"/>
                  </a:lnTo>
                  <a:cubicBezTo>
                    <a:pt x="281987" y="7384"/>
                    <a:pt x="325650" y="-18084"/>
                    <a:pt x="380228" y="1375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7843"/>
                  </a:srgbClr>
                </a:gs>
                <a:gs pos="100000">
                  <a:srgbClr val="FFFFFF">
                    <a:alpha val="2784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0" name="Google Shape;360;p9"/>
          <p:cNvSpPr txBox="1"/>
          <p:nvPr>
            <p:ph type="title"/>
          </p:nvPr>
        </p:nvSpPr>
        <p:spPr>
          <a:xfrm>
            <a:off x="855300" y="4957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000"/>
              <a:t>LITERATURE REVIEW</a:t>
            </a:r>
            <a:endParaRPr sz="3000"/>
          </a:p>
        </p:txBody>
      </p:sp>
      <p:sp>
        <p:nvSpPr>
          <p:cNvPr id="361" name="Google Shape;361;p9"/>
          <p:cNvSpPr txBox="1"/>
          <p:nvPr>
            <p:ph idx="1" type="body"/>
          </p:nvPr>
        </p:nvSpPr>
        <p:spPr>
          <a:xfrm>
            <a:off x="855300" y="892000"/>
            <a:ext cx="6763800" cy="3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GB" sz="1400"/>
              <a:t>A number of studies have been conducted on feedback system using blockchain technology.</a:t>
            </a:r>
            <a:endParaRPr sz="1400"/>
          </a:p>
          <a:p>
            <a:pPr indent="457200" lvl="0" marL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GB" sz="1400"/>
              <a:t>M. M. Rahman et al. introduced a feedback system using blockchain technology which ensures anonymity features of users. It also ensures that  given feedback cannot be altered or deleted and only registered users can give the feedback[3]</a:t>
            </a:r>
            <a:endParaRPr/>
          </a:p>
          <a:p>
            <a:pPr indent="457200" lvl="0" marL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GB" sz="1400"/>
              <a:t>In 2019, Atharv Chandratre &amp; Shubham Garg  proposed a course feedback system based on blockchain technology. In this system they used  Ethereum blockchain to ensures the integrity of the recorded data. A Survey management system is used to increase the permanency and traceability[4]</a:t>
            </a:r>
            <a:endParaRPr/>
          </a:p>
        </p:txBody>
      </p:sp>
      <p:sp>
        <p:nvSpPr>
          <p:cNvPr id="362" name="Google Shape;362;p9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1"/>
          <p:cNvSpPr txBox="1"/>
          <p:nvPr>
            <p:ph type="title"/>
          </p:nvPr>
        </p:nvSpPr>
        <p:spPr>
          <a:xfrm>
            <a:off x="776775" y="534975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ookman Old Style"/>
              <a:buNone/>
            </a:pPr>
            <a:r>
              <a:rPr lang="en-GB" sz="3000"/>
              <a:t>METHODOLOGY</a:t>
            </a:r>
            <a:endParaRPr sz="3000"/>
          </a:p>
        </p:txBody>
      </p:sp>
      <p:sp>
        <p:nvSpPr>
          <p:cNvPr id="368" name="Google Shape;368;p1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69" name="Google Shape;36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300" y="1767275"/>
            <a:ext cx="1516600" cy="1318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11"/>
          <p:cNvPicPr preferRelativeResize="0"/>
          <p:nvPr/>
        </p:nvPicPr>
        <p:blipFill rotWithShape="1">
          <a:blip r:embed="rId4">
            <a:alphaModFix/>
          </a:blip>
          <a:srcRect b="0" l="27306" r="27919" t="0"/>
          <a:stretch/>
        </p:blipFill>
        <p:spPr>
          <a:xfrm>
            <a:off x="3176800" y="1656124"/>
            <a:ext cx="1017000" cy="151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98700" y="1407738"/>
            <a:ext cx="1422950" cy="201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59975" y="1692912"/>
            <a:ext cx="1477525" cy="14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mask">
  <a:themeElements>
    <a:clrScheme name="Damask">
      <a:dk1>
        <a:srgbClr val="000000"/>
      </a:dk1>
      <a:lt1>
        <a:srgbClr val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